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t03.kakprosto.ru/images/article/2014/8/27/1_54140a921a46754140a921a4a6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350"/>
          </a:xfrm>
        </p:spPr>
        <p:txBody>
          <a:bodyPr>
            <a:normAutofit/>
          </a:bodyPr>
          <a:lstStyle/>
          <a:p>
            <a:pPr algn="ctr"/>
            <a:r>
              <a:rPr lang="ru-RU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ПРОЕКТ</a:t>
            </a:r>
            <a:br>
              <a:rPr lang="ru-RU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- расчеты</a:t>
            </a:r>
            <a:br>
              <a:rPr lang="ru-RU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моей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186766" cy="6215106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r>
              <a:rPr lang="ru-RU" i="1" dirty="0" smtClean="0">
                <a:solidFill>
                  <a:srgbClr val="002060"/>
                </a:solidFill>
              </a:rPr>
              <a:t>Над </a:t>
            </a:r>
            <a:r>
              <a:rPr lang="ru-RU" i="1" dirty="0" smtClean="0">
                <a:solidFill>
                  <a:srgbClr val="002060"/>
                </a:solidFill>
              </a:rPr>
              <a:t>проектом работал</a:t>
            </a:r>
          </a:p>
          <a:p>
            <a:pPr algn="r">
              <a:lnSpc>
                <a:spcPct val="80000"/>
              </a:lnSpc>
              <a:buNone/>
            </a:pPr>
            <a:r>
              <a:rPr lang="ru-RU" i="1" dirty="0" smtClean="0">
                <a:solidFill>
                  <a:srgbClr val="002060"/>
                </a:solidFill>
              </a:rPr>
              <a:t>учащийся 3 класса</a:t>
            </a:r>
          </a:p>
          <a:p>
            <a:pPr algn="r">
              <a:lnSpc>
                <a:spcPct val="80000"/>
              </a:lnSpc>
              <a:buNone/>
            </a:pPr>
            <a:r>
              <a:rPr lang="ru-RU" i="1" dirty="0" err="1" smtClean="0">
                <a:solidFill>
                  <a:srgbClr val="002060"/>
                </a:solidFill>
              </a:rPr>
              <a:t>Рапин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Стас,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под руководством </a:t>
            </a:r>
          </a:p>
          <a:p>
            <a:pPr algn="r">
              <a:lnSpc>
                <a:spcPct val="80000"/>
              </a:lnSpc>
              <a:buNone/>
            </a:pPr>
            <a:r>
              <a:rPr lang="ru-RU" i="1" dirty="0" err="1" smtClean="0">
                <a:solidFill>
                  <a:srgbClr val="002060"/>
                </a:solidFill>
              </a:rPr>
              <a:t>Козяйкиной</a:t>
            </a:r>
            <a:r>
              <a:rPr lang="ru-RU" i="1" dirty="0" smtClean="0">
                <a:solidFill>
                  <a:srgbClr val="002060"/>
                </a:solidFill>
              </a:rPr>
              <a:t> Н. 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Какое количество корма нужно продуктивной корове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50085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58246" cy="17145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Если сельский житель имеет корову на своем подворье, он отлично понимает, что основным условием получения </a:t>
            </a:r>
            <a:r>
              <a:rPr lang="ru-RU" sz="2800" dirty="0" smtClean="0">
                <a:solidFill>
                  <a:srgbClr val="00B050"/>
                </a:solidFill>
              </a:rPr>
              <a:t>хороших </a:t>
            </a:r>
            <a:r>
              <a:rPr lang="ru-RU" sz="2800" dirty="0" smtClean="0">
                <a:solidFill>
                  <a:srgbClr val="00B050"/>
                </a:solidFill>
              </a:rPr>
              <a:t>удоев является полноценное кормление. 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Сколько комбикорма надо давать корове в сутки">
            <a:hlinkClick r:id="rId2" tooltip="&quot;Сколько комбикорма надо давать корове в сутки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0320" y="2428875"/>
            <a:ext cx="5186184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28342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Поскольку основой кормов является сено, требуется заготовить его в достатке: на одно взрослое крупнорогатое животное в день необходимо 3-5 кг из расчета на 100 кг живой массы, в пределах 10-15 кг в сутки. Количество кормов, необходимое для кормления на один день, нужно умножить на количество дней стойлового периода – получится общий объем необходимых кормов. Соломы и мякины потребуется давать корове по 5 кг в сутки на голову. Норма сенажа 8-12 кг в сутки; для силоса норматив – 3-5 кг в сутки. Для корнеплодов также существует норматив: кормовая свекла, картофель по 15-20 кг, морковь – 10-12 кг, сахарная свекла 5-8 кг.</a:t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Дойной корове </a:t>
            </a:r>
            <a:r>
              <a:rPr lang="ru-RU" dirty="0" smtClean="0"/>
              <a:t>следует </a:t>
            </a:r>
            <a:r>
              <a:rPr lang="ru-RU" dirty="0" smtClean="0"/>
              <a:t>давать в день </a:t>
            </a:r>
            <a:r>
              <a:rPr lang="ru-RU" dirty="0" smtClean="0"/>
              <a:t>15 </a:t>
            </a:r>
            <a:r>
              <a:rPr lang="ru-RU" dirty="0" smtClean="0"/>
              <a:t>кг сена, 25 </a:t>
            </a:r>
            <a:r>
              <a:rPr lang="ru-RU" dirty="0" smtClean="0"/>
              <a:t>кг </a:t>
            </a:r>
            <a:r>
              <a:rPr lang="ru-RU" dirty="0" smtClean="0"/>
              <a:t>сочных кормов, </a:t>
            </a:r>
            <a:r>
              <a:rPr lang="ru-RU" dirty="0" smtClean="0"/>
              <a:t>3 </a:t>
            </a:r>
            <a:r>
              <a:rPr lang="ru-RU" dirty="0" smtClean="0"/>
              <a:t>кг </a:t>
            </a:r>
            <a:r>
              <a:rPr lang="ru-RU" dirty="0" smtClean="0"/>
              <a:t>концентратов.</a:t>
            </a:r>
            <a:r>
              <a:rPr lang="ru-RU" dirty="0" smtClean="0"/>
              <a:t> Сколько нужно </a:t>
            </a:r>
            <a:r>
              <a:rPr lang="ru-RU" dirty="0" smtClean="0"/>
              <a:t>корма на </a:t>
            </a:r>
            <a:r>
              <a:rPr lang="ru-RU" dirty="0" smtClean="0"/>
              <a:t>7 дней?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Сена-15кг</a:t>
            </a:r>
          </a:p>
          <a:p>
            <a:pPr>
              <a:buNone/>
            </a:pPr>
            <a:r>
              <a:rPr lang="ru-RU" dirty="0" smtClean="0"/>
              <a:t>Сочных кормов -25 кг                     за 1 день</a:t>
            </a:r>
          </a:p>
          <a:p>
            <a:pPr>
              <a:buNone/>
            </a:pPr>
            <a:r>
              <a:rPr lang="ru-RU" dirty="0" smtClean="0"/>
              <a:t>Концентратов -3 кг</a:t>
            </a:r>
          </a:p>
          <a:p>
            <a:pPr>
              <a:buNone/>
            </a:pPr>
            <a:r>
              <a:rPr lang="ru-RU" dirty="0" smtClean="0"/>
              <a:t>7 дней-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428992" y="3714752"/>
            <a:ext cx="1785950" cy="135732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1-й способ</a:t>
            </a:r>
          </a:p>
          <a:p>
            <a:r>
              <a:rPr lang="ru-RU" b="1" dirty="0" smtClean="0"/>
              <a:t>15 </a:t>
            </a:r>
            <a:r>
              <a:rPr lang="ru-RU" b="1" dirty="0" err="1" smtClean="0"/>
              <a:t>х</a:t>
            </a:r>
            <a:r>
              <a:rPr lang="ru-RU" b="1" dirty="0" smtClean="0"/>
              <a:t> 7=105 (кг)-сена  на 7 </a:t>
            </a:r>
            <a:r>
              <a:rPr lang="ru-RU" b="1" dirty="0" smtClean="0"/>
              <a:t>дней</a:t>
            </a:r>
            <a:endParaRPr lang="ru-RU" b="1" dirty="0" smtClean="0"/>
          </a:p>
          <a:p>
            <a:r>
              <a:rPr lang="ru-RU" b="1" dirty="0" smtClean="0"/>
              <a:t>25 </a:t>
            </a:r>
            <a:r>
              <a:rPr lang="ru-RU" b="1" dirty="0" err="1" smtClean="0"/>
              <a:t>х</a:t>
            </a:r>
            <a:r>
              <a:rPr lang="ru-RU" b="1" dirty="0" smtClean="0"/>
              <a:t> 7=175 (кг)-</a:t>
            </a:r>
            <a:r>
              <a:rPr lang="ru-RU" b="1" dirty="0" smtClean="0"/>
              <a:t> сочных кормов </a:t>
            </a:r>
            <a:r>
              <a:rPr lang="ru-RU" b="1" dirty="0" smtClean="0"/>
              <a:t>на </a:t>
            </a:r>
            <a:r>
              <a:rPr lang="ru-RU" b="1" dirty="0" smtClean="0"/>
              <a:t>7 дней</a:t>
            </a:r>
          </a:p>
          <a:p>
            <a:pPr>
              <a:buNone/>
            </a:pPr>
            <a:r>
              <a:rPr lang="ru-RU" b="1" dirty="0" smtClean="0"/>
              <a:t>   3 </a:t>
            </a:r>
            <a:r>
              <a:rPr lang="ru-RU" b="1" dirty="0" err="1" smtClean="0"/>
              <a:t>х</a:t>
            </a:r>
            <a:r>
              <a:rPr lang="ru-RU" b="1" dirty="0" smtClean="0"/>
              <a:t> 7 = 21 (кг) - концентратов</a:t>
            </a:r>
            <a:r>
              <a:rPr lang="ru-RU" b="1" dirty="0" smtClean="0"/>
              <a:t> на 7 </a:t>
            </a:r>
            <a:r>
              <a:rPr lang="ru-RU" b="1" dirty="0" smtClean="0"/>
              <a:t>дней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105+175 + 21 = 201 (кг)</a:t>
            </a:r>
          </a:p>
          <a:p>
            <a:pPr>
              <a:buNone/>
            </a:pPr>
            <a:r>
              <a:rPr lang="ru-RU" b="1" dirty="0" smtClean="0"/>
              <a:t>Ответ: на 7 дней корове нужно 201 кг корма.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928670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2-й </a:t>
            </a:r>
            <a:r>
              <a:rPr lang="ru-RU" sz="3600" b="1" dirty="0" smtClean="0">
                <a:solidFill>
                  <a:srgbClr val="FF0000"/>
                </a:solidFill>
              </a:rPr>
              <a:t>способ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428868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15 </a:t>
            </a:r>
            <a:r>
              <a:rPr lang="ru-RU" sz="3600" b="1" dirty="0" smtClean="0"/>
              <a:t>+25 +3 = 43(кг) – на 1 день</a:t>
            </a:r>
          </a:p>
          <a:p>
            <a:pPr>
              <a:buNone/>
            </a:pPr>
            <a:r>
              <a:rPr lang="ru-RU" sz="3600" b="1" dirty="0" smtClean="0"/>
              <a:t>43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7 = 208 (кг) - на 7 дней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Ответ: на 7 дней корове нужно 201 кг корма.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корма нужно дойной корове, число стойлового содержания 210 дней</a:t>
            </a:r>
            <a:r>
              <a:rPr lang="ru-RU" dirty="0" smtClean="0"/>
              <a:t>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3000372"/>
          <a:ext cx="6149023" cy="2926080"/>
        </p:xfrm>
        <a:graphic>
          <a:graphicData uri="http://schemas.openxmlformats.org/drawingml/2006/table">
            <a:tbl>
              <a:tblPr/>
              <a:tblGrid>
                <a:gridCol w="2097088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Корм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на 1 день (кг)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За 210 дней (кг)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Сенаж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4200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Сено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12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2520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Комбикорм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1050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Свекла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1050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Соль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40(г)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840 (г)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Всего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42кг 40г</a:t>
                      </a:r>
                      <a:endParaRPr lang="ru-RU" sz="24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8820 кг 840г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354</Words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ПРОЕКТ Задачи - расчеты Из моей жизни</vt:lpstr>
      <vt:lpstr>Какое количество корма нужно продуктивной корове</vt:lpstr>
      <vt:lpstr>Если сельский житель имеет корову на своем подворье, он отлично понимает, что основным условием получения хороших удоев является полноценное кормление. </vt:lpstr>
      <vt:lpstr>Слайд 4</vt:lpstr>
      <vt:lpstr>Задача </vt:lpstr>
      <vt:lpstr>Расчет</vt:lpstr>
      <vt:lpstr>Слайд 7</vt:lpstr>
      <vt:lpstr>                       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Задачи - расчеты Из моей жизни</dc:title>
  <dc:creator>Нина</dc:creator>
  <cp:lastModifiedBy>Нина</cp:lastModifiedBy>
  <cp:revision>12</cp:revision>
  <dcterms:created xsi:type="dcterms:W3CDTF">2016-03-16T07:04:33Z</dcterms:created>
  <dcterms:modified xsi:type="dcterms:W3CDTF">2016-03-16T09:06:46Z</dcterms:modified>
</cp:coreProperties>
</file>