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22"/>
  </p:notesMasterIdLst>
  <p:sldIdLst>
    <p:sldId id="275" r:id="rId2"/>
    <p:sldId id="284" r:id="rId3"/>
    <p:sldId id="277" r:id="rId4"/>
    <p:sldId id="278" r:id="rId5"/>
    <p:sldId id="279" r:id="rId6"/>
    <p:sldId id="257" r:id="rId7"/>
    <p:sldId id="264" r:id="rId8"/>
    <p:sldId id="276" r:id="rId9"/>
    <p:sldId id="258" r:id="rId10"/>
    <p:sldId id="269" r:id="rId11"/>
    <p:sldId id="280" r:id="rId12"/>
    <p:sldId id="259" r:id="rId13"/>
    <p:sldId id="265" r:id="rId14"/>
    <p:sldId id="281" r:id="rId15"/>
    <p:sldId id="260" r:id="rId16"/>
    <p:sldId id="271" r:id="rId17"/>
    <p:sldId id="282" r:id="rId18"/>
    <p:sldId id="261" r:id="rId19"/>
    <p:sldId id="273" r:id="rId20"/>
    <p:sldId id="283" r:id="rId2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9933"/>
    <a:srgbClr val="663300"/>
    <a:srgbClr val="FF99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84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B7E1A5-A4AD-449C-AFD9-0B63EA20D073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F803E28-040A-44D8-8531-114EFBB4B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Для воспроизведения алгоритма рисования карандашами щелкните по карандашами рядом с выбранной картинкой, красками – по палитре.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A36948-783B-42AF-BF90-871E251D0C1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F84F91-550F-48E8-97B4-D3324E5FCE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79A164-8F6A-434A-844D-08AF1106AFD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59698C-90E4-4393-8FAE-C5E57BCC5D6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406400" y="328613"/>
            <a:ext cx="113760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D22238-FB38-4782-A053-4B37321D1E99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011FAF-560E-4B1D-A8D3-919CE14EC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ADF7E-9F6D-4190-8D75-74284A878091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52F4-EDD1-4017-8274-F88F22E82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DD433-2DBC-4A2C-AFD3-8FC998654D5B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B2198-25F6-4735-9BE4-B24AD5BF0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7F5D-7B6D-4FA9-AB7E-2437466F31BA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F304-C840-4181-9EDF-DD350D998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406400" y="328613"/>
            <a:ext cx="113760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E73BCF-1902-4339-BF04-A5DF935E899F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407B1E-55A8-4A46-A538-D2221D974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A8785-552E-48B7-BC18-D69779BF79F3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81A05-BE3B-4DD1-ACDD-F877F07A4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D1DF-3902-4E66-82BC-A805211035AB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B059-C1CE-4BFA-84A7-F1A1EFB0D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CA1B7-3258-4614-984B-E5F04FF9EABE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6C7CE-543E-4DD8-97F1-FD9A8E242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406400" y="328613"/>
            <a:ext cx="113760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5DE196-40BF-439C-A02E-22F9274C5C52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9F48EB-E08E-468B-B9E7-F36968577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C20D2-F3B0-45BD-B2C0-2B04476CDCC9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0059-7D7B-4DE2-AFDC-6F02222A2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406400" y="328613"/>
            <a:ext cx="113760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8534400" y="433388"/>
            <a:ext cx="30988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898D21-89B6-438E-93AE-0339B972D5AB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6253DD-F6B5-4EA6-A7E1-EE1538AAC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0" y="328613"/>
            <a:ext cx="113760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69925" y="4986338"/>
            <a:ext cx="10912475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669925" y="530225"/>
            <a:ext cx="109124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550" y="6111875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B535696-6244-471D-A596-53A3DAD26FDD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550" y="6111875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550" y="6111875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81B58FD-548E-482A-A320-CDE8FD25E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3" r:id="rId2"/>
    <p:sldLayoutId id="2147483845" r:id="rId3"/>
    <p:sldLayoutId id="2147483842" r:id="rId4"/>
    <p:sldLayoutId id="2147483841" r:id="rId5"/>
    <p:sldLayoutId id="2147483840" r:id="rId6"/>
    <p:sldLayoutId id="2147483846" r:id="rId7"/>
    <p:sldLayoutId id="2147483839" r:id="rId8"/>
    <p:sldLayoutId id="2147483847" r:id="rId9"/>
    <p:sldLayoutId id="2147483838" r:id="rId10"/>
    <p:sldLayoutId id="2147483837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5.xm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image" Target="../media/image9.png"/><Relationship Id="rId21" Type="http://schemas.openxmlformats.org/officeDocument/2006/relationships/slide" Target="slide9.xml"/><Relationship Id="rId34" Type="http://schemas.openxmlformats.org/officeDocument/2006/relationships/image" Target="../media/image2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slide" Target="slide15.xml"/><Relationship Id="rId25" Type="http://schemas.openxmlformats.org/officeDocument/2006/relationships/slide" Target="slide20.xml"/><Relationship Id="rId33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24.png"/><Relationship Id="rId32" Type="http://schemas.openxmlformats.org/officeDocument/2006/relationships/image" Target="../media/image28.png"/><Relationship Id="rId5" Type="http://schemas.openxmlformats.org/officeDocument/2006/relationships/image" Target="../media/image11.png"/><Relationship Id="rId15" Type="http://schemas.openxmlformats.org/officeDocument/2006/relationships/slide" Target="slide18.xml"/><Relationship Id="rId23" Type="http://schemas.openxmlformats.org/officeDocument/2006/relationships/slide" Target="slide6.xml"/><Relationship Id="rId28" Type="http://schemas.openxmlformats.org/officeDocument/2006/relationships/image" Target="../media/image26.png"/><Relationship Id="rId10" Type="http://schemas.openxmlformats.org/officeDocument/2006/relationships/image" Target="../media/image16.png"/><Relationship Id="rId19" Type="http://schemas.openxmlformats.org/officeDocument/2006/relationships/slide" Target="slide12.xml"/><Relationship Id="rId31" Type="http://schemas.openxmlformats.org/officeDocument/2006/relationships/slide" Target="slide11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slide" Target="slide17.xml"/><Relationship Id="rId30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3216275" y="2838450"/>
            <a:ext cx="6026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3333CC"/>
                </a:solidFill>
                <a:latin typeface="Bookman Old Style" pitchFamily="18" charset="0"/>
              </a:rPr>
              <a:t>Рисование диких животных</a:t>
            </a:r>
          </a:p>
        </p:txBody>
      </p:sp>
      <p:pic>
        <p:nvPicPr>
          <p:cNvPr id="14339" name="Picture 6" descr="Каталог фотообоев. . Живот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517525"/>
            <a:ext cx="33528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Зайчик - на бэби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7388" y="835025"/>
            <a:ext cx="22574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0" descr="Смешные фото, видео, статусы, картинки &quot; ёжик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5150" y="3244850"/>
            <a:ext cx="33813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2" descr="Актё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6388" y="3429000"/>
            <a:ext cx="21145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4" descr="Животные PNG фото скачать бесплатн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70938" y="3095625"/>
            <a:ext cx="219392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8" descr="Фигурки Bullyland, купить Фигурки Bullyland, Детские игрушки (Фигурки Bullyland), Фигурки по лучшей цене, интернет-магазин детс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25" y="407988"/>
            <a:ext cx="2538413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 rot="19388996">
            <a:off x="5730875" y="873125"/>
            <a:ext cx="754063" cy="2122488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44813" y="3324225"/>
            <a:ext cx="890587" cy="7953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 rot="21412757">
            <a:off x="3476625" y="2876550"/>
            <a:ext cx="3316288" cy="2236788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 rot="2330110">
            <a:off x="4181475" y="1866900"/>
            <a:ext cx="2128838" cy="788988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30625" y="4818063"/>
            <a:ext cx="2371725" cy="6477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81388" y="4132263"/>
            <a:ext cx="1508125" cy="12922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 rot="19049662">
            <a:off x="5942013" y="4040188"/>
            <a:ext cx="549275" cy="13557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 rot="20934287">
            <a:off x="6378575" y="4794250"/>
            <a:ext cx="1182688" cy="458788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 rot="19096416">
            <a:off x="5826125" y="2516188"/>
            <a:ext cx="1597025" cy="197961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608763" y="2946400"/>
            <a:ext cx="257175" cy="327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826250" y="3424238"/>
            <a:ext cx="701675" cy="6953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23138" y="3376613"/>
            <a:ext cx="320675" cy="339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6154738" y="3644900"/>
            <a:ext cx="852487" cy="136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192838" y="3794125"/>
            <a:ext cx="828675" cy="1571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397625" y="3813175"/>
            <a:ext cx="623888" cy="44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 rot="2338324">
            <a:off x="4341813" y="1595438"/>
            <a:ext cx="800100" cy="4905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 rot="3006942">
            <a:off x="5348288" y="1139825"/>
            <a:ext cx="746125" cy="5048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489575" y="4957763"/>
            <a:ext cx="611188" cy="3635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 rot="21282778">
            <a:off x="7059613" y="4791075"/>
            <a:ext cx="471487" cy="3270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862388" y="4578350"/>
            <a:ext cx="1182687" cy="8540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330950" y="4870450"/>
            <a:ext cx="517525" cy="3762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22" name="Рисунок 4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34550" y="5686425"/>
            <a:ext cx="16208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Скругленный прямоугольник 68"/>
          <p:cNvSpPr/>
          <p:nvPr/>
        </p:nvSpPr>
        <p:spPr>
          <a:xfrm>
            <a:off x="423863" y="287338"/>
            <a:ext cx="11395075" cy="6261100"/>
          </a:xfrm>
          <a:prstGeom prst="roundRect">
            <a:avLst>
              <a:gd name="adj" fmla="val 21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884488" y="3379788"/>
            <a:ext cx="890587" cy="795337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 rot="21412757">
            <a:off x="3463925" y="2905125"/>
            <a:ext cx="3316288" cy="22383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 rot="2330110">
            <a:off x="4146550" y="1870075"/>
            <a:ext cx="2128838" cy="78898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792538" y="4867275"/>
            <a:ext cx="2371725" cy="6477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525838" y="4154488"/>
            <a:ext cx="1508125" cy="1293812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19049662">
            <a:off x="6038850" y="4081463"/>
            <a:ext cx="549275" cy="1357312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 rot="20934287">
            <a:off x="6464300" y="4824413"/>
            <a:ext cx="1182688" cy="458787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 rot="19096416">
            <a:off x="5781675" y="2325688"/>
            <a:ext cx="1597025" cy="1979612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680200" y="2773363"/>
            <a:ext cx="257175" cy="325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751638" y="3189288"/>
            <a:ext cx="701675" cy="695325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272338" y="3184525"/>
            <a:ext cx="320675" cy="341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6184900" y="3382963"/>
            <a:ext cx="852488" cy="136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6235700" y="3532188"/>
            <a:ext cx="827088" cy="157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6438900" y="3525838"/>
            <a:ext cx="623888" cy="446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 rot="2338324">
            <a:off x="4314825" y="1606550"/>
            <a:ext cx="800100" cy="49053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5538788" y="5003800"/>
            <a:ext cx="611187" cy="365125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21282778">
            <a:off x="7164388" y="4822825"/>
            <a:ext cx="471487" cy="32543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 rot="19388996">
            <a:off x="5670550" y="723900"/>
            <a:ext cx="754063" cy="212248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 rot="3006942">
            <a:off x="5280819" y="989807"/>
            <a:ext cx="746125" cy="50323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69" name="Рисунок 1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34550" y="5700713"/>
            <a:ext cx="16208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2" grpId="0" animBg="1"/>
      <p:bldP spid="63" grpId="0" animBg="1"/>
      <p:bldP spid="64" grpId="0" animBg="1"/>
      <p:bldP spid="67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2331073">
            <a:off x="6981825" y="2895600"/>
            <a:ext cx="1419225" cy="2940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3646488" y="2379663"/>
            <a:ext cx="3740150" cy="338455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18537506">
            <a:off x="4065588" y="1149350"/>
            <a:ext cx="2647950" cy="2238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39335">
            <a:off x="4594225" y="661988"/>
            <a:ext cx="792163" cy="95726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02238" y="3665538"/>
            <a:ext cx="401637" cy="3952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13325" y="2058988"/>
            <a:ext cx="376238" cy="309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95963" y="3155950"/>
            <a:ext cx="1098550" cy="1206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Равнобедренный треугольник 17"/>
          <p:cNvSpPr/>
          <p:nvPr/>
        </p:nvSpPr>
        <p:spPr>
          <a:xfrm rot="11161348">
            <a:off x="4084638" y="5483225"/>
            <a:ext cx="1119187" cy="76835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объединение 19"/>
          <p:cNvSpPr/>
          <p:nvPr/>
        </p:nvSpPr>
        <p:spPr>
          <a:xfrm rot="11328845">
            <a:off x="6410325" y="971550"/>
            <a:ext cx="763588" cy="919163"/>
          </a:xfrm>
          <a:prstGeom prst="flowChartMerg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046788" y="2154238"/>
            <a:ext cx="341312" cy="3000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Блок-схема: объединение 21"/>
          <p:cNvSpPr/>
          <p:nvPr/>
        </p:nvSpPr>
        <p:spPr>
          <a:xfrm rot="304934">
            <a:off x="5672138" y="5514975"/>
            <a:ext cx="1193800" cy="769938"/>
          </a:xfrm>
          <a:prstGeom prst="flowChartMerg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762625" y="3148013"/>
            <a:ext cx="879475" cy="6619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775325" y="3159125"/>
            <a:ext cx="1092200" cy="41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4308475" y="2705100"/>
            <a:ext cx="1054100" cy="4175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4222750" y="3101975"/>
            <a:ext cx="1166813" cy="206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276725" y="3124200"/>
            <a:ext cx="1144588" cy="2603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 rot="2266634">
            <a:off x="7758113" y="3098800"/>
            <a:ext cx="976312" cy="11398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4" grpId="0" animBg="1"/>
      <p:bldP spid="7" grpId="0" animBg="1"/>
      <p:bldP spid="9" grpId="0" animBg="1"/>
      <p:bldP spid="18" grpId="0" animBg="1"/>
      <p:bldP spid="20" grpId="0" animBg="1"/>
      <p:bldP spid="21" grpId="0" animBg="1"/>
      <p:bldP spid="22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2331073">
            <a:off x="6981825" y="2895600"/>
            <a:ext cx="1419225" cy="294005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3646488" y="2379663"/>
            <a:ext cx="3740150" cy="3384550"/>
          </a:xfrm>
          <a:prstGeom prst="triangl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18537506">
            <a:off x="4065588" y="1149350"/>
            <a:ext cx="2647950" cy="2238375"/>
          </a:xfrm>
          <a:prstGeom prst="triangl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39335">
            <a:off x="4594225" y="661988"/>
            <a:ext cx="792163" cy="957262"/>
          </a:xfrm>
          <a:prstGeom prst="triangl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02238" y="3665538"/>
            <a:ext cx="401637" cy="3952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13325" y="2058988"/>
            <a:ext cx="376238" cy="309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95963" y="3155950"/>
            <a:ext cx="1098550" cy="1206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Равнобедренный треугольник 17"/>
          <p:cNvSpPr/>
          <p:nvPr/>
        </p:nvSpPr>
        <p:spPr>
          <a:xfrm rot="11161348">
            <a:off x="4032250" y="5435600"/>
            <a:ext cx="1119188" cy="76835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объединение 19"/>
          <p:cNvSpPr/>
          <p:nvPr/>
        </p:nvSpPr>
        <p:spPr>
          <a:xfrm rot="11328845">
            <a:off x="6410325" y="971550"/>
            <a:ext cx="763588" cy="919163"/>
          </a:xfrm>
          <a:prstGeom prst="flowChartMerg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046788" y="2154238"/>
            <a:ext cx="341312" cy="3000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Блок-схема: объединение 21"/>
          <p:cNvSpPr/>
          <p:nvPr/>
        </p:nvSpPr>
        <p:spPr>
          <a:xfrm rot="304934">
            <a:off x="5672138" y="5514975"/>
            <a:ext cx="1193800" cy="769938"/>
          </a:xfrm>
          <a:prstGeom prst="flowChartMerg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762625" y="3148013"/>
            <a:ext cx="879475" cy="6619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775325" y="3159125"/>
            <a:ext cx="1092200" cy="41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4308475" y="2705100"/>
            <a:ext cx="1054100" cy="4175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4222750" y="3101975"/>
            <a:ext cx="1166813" cy="206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276725" y="3124200"/>
            <a:ext cx="1144588" cy="2603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 rot="2485308">
            <a:off x="7778750" y="3119438"/>
            <a:ext cx="995363" cy="1092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38" name="Рисунок 5">
            <a:hlinkClick r:id="rId2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2488" y="5645150"/>
            <a:ext cx="16224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409575" y="327025"/>
            <a:ext cx="11409363" cy="6221413"/>
          </a:xfrm>
          <a:prstGeom prst="roundRect">
            <a:avLst>
              <a:gd name="adj" fmla="val 21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 rot="2331073">
            <a:off x="6981825" y="2895600"/>
            <a:ext cx="1419225" cy="2940050"/>
          </a:xfrm>
          <a:prstGeom prst="ellipse">
            <a:avLst/>
          </a:prstGeom>
          <a:solidFill>
            <a:srgbClr val="FF99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3641725" y="2454275"/>
            <a:ext cx="3740150" cy="3384550"/>
          </a:xfrm>
          <a:prstGeom prst="triangle">
            <a:avLst/>
          </a:prstGeom>
          <a:solidFill>
            <a:srgbClr val="FF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8537506">
            <a:off x="4065588" y="1149350"/>
            <a:ext cx="2647950" cy="2238375"/>
          </a:xfrm>
          <a:prstGeom prst="triangle">
            <a:avLst/>
          </a:prstGeom>
          <a:solidFill>
            <a:srgbClr val="FF99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39335">
            <a:off x="4592638" y="711200"/>
            <a:ext cx="790575" cy="957263"/>
          </a:xfrm>
          <a:prstGeom prst="triangle">
            <a:avLst/>
          </a:prstGeom>
          <a:solidFill>
            <a:srgbClr val="FF99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272088" y="3663950"/>
            <a:ext cx="401637" cy="396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013325" y="2058988"/>
            <a:ext cx="376238" cy="3095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795963" y="3155950"/>
            <a:ext cx="1098550" cy="1206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Равнобедренный треугольник 33"/>
          <p:cNvSpPr/>
          <p:nvPr/>
        </p:nvSpPr>
        <p:spPr>
          <a:xfrm rot="11161348">
            <a:off x="4032250" y="5435600"/>
            <a:ext cx="1119188" cy="768350"/>
          </a:xfrm>
          <a:prstGeom prst="triangl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Блок-схема: объединение 34"/>
          <p:cNvSpPr/>
          <p:nvPr/>
        </p:nvSpPr>
        <p:spPr>
          <a:xfrm rot="11328845">
            <a:off x="6386513" y="998538"/>
            <a:ext cx="763587" cy="919162"/>
          </a:xfrm>
          <a:prstGeom prst="flowChartMerge">
            <a:avLst/>
          </a:prstGeom>
          <a:solidFill>
            <a:srgbClr val="FF99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046788" y="2154238"/>
            <a:ext cx="341312" cy="3000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Блок-схема: объединение 36"/>
          <p:cNvSpPr/>
          <p:nvPr/>
        </p:nvSpPr>
        <p:spPr>
          <a:xfrm rot="304934">
            <a:off x="5672138" y="5514975"/>
            <a:ext cx="1193800" cy="769938"/>
          </a:xfrm>
          <a:prstGeom prst="flowChartMerg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762625" y="3148013"/>
            <a:ext cx="879475" cy="6619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775325" y="3159125"/>
            <a:ext cx="1092200" cy="41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4308475" y="2705100"/>
            <a:ext cx="1054100" cy="4175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4222750" y="3101975"/>
            <a:ext cx="1166813" cy="206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4276725" y="3124200"/>
            <a:ext cx="1144588" cy="2603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 rot="2485308">
            <a:off x="7778750" y="3060700"/>
            <a:ext cx="995363" cy="10922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63" name="Рисунок 1">
            <a:hlinkClick r:id="rId2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8838" y="5648325"/>
            <a:ext cx="162083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5" grpId="0" animBg="1"/>
      <p:bldP spid="27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Овал 49"/>
          <p:cNvSpPr/>
          <p:nvPr/>
        </p:nvSpPr>
        <p:spPr>
          <a:xfrm>
            <a:off x="3748088" y="4784725"/>
            <a:ext cx="1368425" cy="600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4302501">
            <a:off x="6263482" y="2231231"/>
            <a:ext cx="2374900" cy="199231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553075" y="4883150"/>
            <a:ext cx="1363663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051800" y="2693988"/>
            <a:ext cx="379413" cy="4222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8962527">
            <a:off x="3379788" y="1393825"/>
            <a:ext cx="903287" cy="1233488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20249576">
            <a:off x="4287838" y="893763"/>
            <a:ext cx="763587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187950" y="646113"/>
            <a:ext cx="758825" cy="121443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495461">
            <a:off x="5930900" y="723900"/>
            <a:ext cx="746125" cy="121285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6868660">
            <a:off x="2846388" y="2355850"/>
            <a:ext cx="806450" cy="12731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5719619">
            <a:off x="2839244" y="3286919"/>
            <a:ext cx="765175" cy="137953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711575" y="1741488"/>
            <a:ext cx="3835400" cy="33162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37338" y="2841625"/>
            <a:ext cx="369887" cy="3825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4454534">
            <a:off x="3217863" y="4014787"/>
            <a:ext cx="744538" cy="133191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20902356">
            <a:off x="4846638" y="982663"/>
            <a:ext cx="747712" cy="119856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9654690">
            <a:off x="4037013" y="1147763"/>
            <a:ext cx="735012" cy="13589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8271815">
            <a:off x="3225007" y="1861344"/>
            <a:ext cx="749300" cy="125888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620554">
            <a:off x="3151981" y="2813845"/>
            <a:ext cx="727075" cy="128111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5231655">
            <a:off x="3253582" y="3666331"/>
            <a:ext cx="627062" cy="125412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9069089">
            <a:off x="3932238" y="1673225"/>
            <a:ext cx="685800" cy="11223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334069">
            <a:off x="5727700" y="765175"/>
            <a:ext cx="733425" cy="13335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7719118">
            <a:off x="3559969" y="2391569"/>
            <a:ext cx="654050" cy="1284288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20109279">
            <a:off x="4724400" y="1419225"/>
            <a:ext cx="739775" cy="112871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20645035">
            <a:off x="5676900" y="1047750"/>
            <a:ext cx="738188" cy="1309688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6200000">
            <a:off x="3463132" y="3226594"/>
            <a:ext cx="585787" cy="12350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5118550">
            <a:off x="3479006" y="3909220"/>
            <a:ext cx="587375" cy="131921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7933834">
            <a:off x="4040188" y="2201863"/>
            <a:ext cx="657225" cy="134302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9280743">
            <a:off x="4584700" y="1546225"/>
            <a:ext cx="633413" cy="13128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7129183">
            <a:off x="3838575" y="2973388"/>
            <a:ext cx="619125" cy="12065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5976289">
            <a:off x="3856831" y="3744120"/>
            <a:ext cx="523875" cy="107156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20313322">
            <a:off x="5540375" y="1381125"/>
            <a:ext cx="708025" cy="119221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17640305">
            <a:off x="4475957" y="2077244"/>
            <a:ext cx="579437" cy="124142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7496683">
            <a:off x="4286251" y="2728912"/>
            <a:ext cx="620712" cy="10969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6733654">
            <a:off x="3986213" y="3267075"/>
            <a:ext cx="668337" cy="12112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8886714">
            <a:off x="4966494" y="1775619"/>
            <a:ext cx="696912" cy="13335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5675480">
            <a:off x="3852069" y="3891757"/>
            <a:ext cx="650875" cy="139223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9331345">
            <a:off x="5319713" y="1706563"/>
            <a:ext cx="754062" cy="118586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17286085">
            <a:off x="4533107" y="2405856"/>
            <a:ext cx="703262" cy="125412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 rot="17121520">
            <a:off x="4337050" y="2840038"/>
            <a:ext cx="725487" cy="1417638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6461877">
            <a:off x="4237832" y="3547269"/>
            <a:ext cx="779462" cy="12446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 rot="16450490">
            <a:off x="4170363" y="4083050"/>
            <a:ext cx="692150" cy="11969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16957035">
            <a:off x="4926807" y="2518569"/>
            <a:ext cx="750887" cy="13874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7655535">
            <a:off x="5172075" y="2097088"/>
            <a:ext cx="661988" cy="133826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 rot="16756890">
            <a:off x="4818856" y="3045620"/>
            <a:ext cx="803275" cy="144621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 rot="16656611">
            <a:off x="4844256" y="3440907"/>
            <a:ext cx="752475" cy="140176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 rot="15905902">
            <a:off x="4916488" y="3708400"/>
            <a:ext cx="738187" cy="13509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 rot="15559353">
            <a:off x="4966494" y="4148932"/>
            <a:ext cx="666750" cy="140811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rot="811112">
            <a:off x="5989638" y="1982788"/>
            <a:ext cx="439737" cy="3022600"/>
          </a:xfrm>
          <a:custGeom>
            <a:avLst/>
            <a:gdLst>
              <a:gd name="connsiteX0" fmla="*/ 683432 w 819910"/>
              <a:gd name="connsiteY0" fmla="*/ 0 h 2947916"/>
              <a:gd name="connsiteX1" fmla="*/ 1044 w 819910"/>
              <a:gd name="connsiteY1" fmla="*/ 1392071 h 2947916"/>
              <a:gd name="connsiteX2" fmla="*/ 819910 w 819910"/>
              <a:gd name="connsiteY2" fmla="*/ 2947916 h 2947916"/>
              <a:gd name="connsiteX3" fmla="*/ 819910 w 819910"/>
              <a:gd name="connsiteY3" fmla="*/ 2947916 h 29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910" h="2947916">
                <a:moveTo>
                  <a:pt x="683432" y="0"/>
                </a:moveTo>
                <a:cubicBezTo>
                  <a:pt x="330865" y="450376"/>
                  <a:pt x="-21702" y="900752"/>
                  <a:pt x="1044" y="1392071"/>
                </a:cubicBezTo>
                <a:cubicBezTo>
                  <a:pt x="23790" y="1883390"/>
                  <a:pt x="819910" y="2947916"/>
                  <a:pt x="819910" y="2947916"/>
                </a:cubicBezTo>
                <a:lnTo>
                  <a:pt x="819910" y="2947916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 animBg="1"/>
      <p:bldP spid="4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Овал 49"/>
          <p:cNvSpPr/>
          <p:nvPr/>
        </p:nvSpPr>
        <p:spPr>
          <a:xfrm>
            <a:off x="3748088" y="4784725"/>
            <a:ext cx="1368425" cy="6000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4347383">
            <a:off x="6293644" y="2216944"/>
            <a:ext cx="2374900" cy="1992312"/>
          </a:xfrm>
          <a:prstGeom prst="triangl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553075" y="4883150"/>
            <a:ext cx="1363663" cy="533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143875" y="2701925"/>
            <a:ext cx="379413" cy="42386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8962527">
            <a:off x="3379788" y="1393825"/>
            <a:ext cx="903287" cy="1233488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20249576">
            <a:off x="4287838" y="893763"/>
            <a:ext cx="763587" cy="117157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187950" y="646113"/>
            <a:ext cx="758825" cy="121443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495461">
            <a:off x="5930900" y="723900"/>
            <a:ext cx="746125" cy="121285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6868660">
            <a:off x="2846388" y="2355850"/>
            <a:ext cx="806450" cy="127317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5719619">
            <a:off x="2839244" y="3286919"/>
            <a:ext cx="765175" cy="137953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711575" y="1741488"/>
            <a:ext cx="3835400" cy="33162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37338" y="2841625"/>
            <a:ext cx="369887" cy="3825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4454534">
            <a:off x="3217863" y="3975100"/>
            <a:ext cx="744537" cy="1331913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20902356">
            <a:off x="4846638" y="982663"/>
            <a:ext cx="747712" cy="119856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9654690">
            <a:off x="4037013" y="1147763"/>
            <a:ext cx="735012" cy="13589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8271815">
            <a:off x="3293269" y="1861344"/>
            <a:ext cx="750887" cy="126047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620554">
            <a:off x="3151981" y="2813845"/>
            <a:ext cx="727075" cy="128111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5231655">
            <a:off x="3253582" y="3666331"/>
            <a:ext cx="627062" cy="125412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9069089">
            <a:off x="3932238" y="1673225"/>
            <a:ext cx="685800" cy="1122363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334069">
            <a:off x="5727700" y="765175"/>
            <a:ext cx="733425" cy="13335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7719118">
            <a:off x="3559969" y="2391569"/>
            <a:ext cx="654050" cy="1284288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20109279">
            <a:off x="4700588" y="1387475"/>
            <a:ext cx="738187" cy="1128713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20645035">
            <a:off x="5676900" y="1047750"/>
            <a:ext cx="738188" cy="1309688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6200000">
            <a:off x="3463132" y="3226594"/>
            <a:ext cx="585787" cy="123507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5118550">
            <a:off x="3479006" y="3909220"/>
            <a:ext cx="587375" cy="131921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7933834">
            <a:off x="4040188" y="2201863"/>
            <a:ext cx="657225" cy="134302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9280743">
            <a:off x="4584700" y="1546225"/>
            <a:ext cx="633413" cy="1312863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7129183">
            <a:off x="3838575" y="2973388"/>
            <a:ext cx="619125" cy="12065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5976289">
            <a:off x="3856831" y="3744120"/>
            <a:ext cx="523875" cy="107156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20313322">
            <a:off x="5540375" y="1381125"/>
            <a:ext cx="708025" cy="1192213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17640305">
            <a:off x="4475957" y="2077244"/>
            <a:ext cx="579437" cy="124142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7496683">
            <a:off x="4286251" y="2728912"/>
            <a:ext cx="620712" cy="1096963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6733654">
            <a:off x="3986213" y="3267075"/>
            <a:ext cx="668337" cy="1211263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8886714">
            <a:off x="4966494" y="1775619"/>
            <a:ext cx="696912" cy="13335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5675480">
            <a:off x="3852069" y="3891757"/>
            <a:ext cx="650875" cy="139223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9331345">
            <a:off x="5319713" y="1706563"/>
            <a:ext cx="754062" cy="118586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17286085">
            <a:off x="4533107" y="2405856"/>
            <a:ext cx="703262" cy="125412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 rot="17121520">
            <a:off x="4337050" y="2840038"/>
            <a:ext cx="725487" cy="1417638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6461877">
            <a:off x="4237832" y="3547269"/>
            <a:ext cx="779462" cy="12446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 rot="16450490">
            <a:off x="4170363" y="4083050"/>
            <a:ext cx="692150" cy="119697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16957035">
            <a:off x="4926807" y="2518569"/>
            <a:ext cx="750887" cy="138747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7655535">
            <a:off x="5172075" y="2097088"/>
            <a:ext cx="661988" cy="133826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 rot="16756890">
            <a:off x="4818856" y="3045620"/>
            <a:ext cx="803275" cy="144621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 rot="16656611">
            <a:off x="4844256" y="3440907"/>
            <a:ext cx="752475" cy="140176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 rot="15905902">
            <a:off x="4916488" y="3708400"/>
            <a:ext cx="738187" cy="1350963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 rot="15559353">
            <a:off x="4967287" y="4108451"/>
            <a:ext cx="665163" cy="140811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rot="811112">
            <a:off x="5989638" y="1982788"/>
            <a:ext cx="439737" cy="3022600"/>
          </a:xfrm>
          <a:custGeom>
            <a:avLst/>
            <a:gdLst>
              <a:gd name="connsiteX0" fmla="*/ 683432 w 819910"/>
              <a:gd name="connsiteY0" fmla="*/ 0 h 2947916"/>
              <a:gd name="connsiteX1" fmla="*/ 1044 w 819910"/>
              <a:gd name="connsiteY1" fmla="*/ 1392071 h 2947916"/>
              <a:gd name="connsiteX2" fmla="*/ 819910 w 819910"/>
              <a:gd name="connsiteY2" fmla="*/ 2947916 h 2947916"/>
              <a:gd name="connsiteX3" fmla="*/ 819910 w 819910"/>
              <a:gd name="connsiteY3" fmla="*/ 2947916 h 29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910" h="2947916">
                <a:moveTo>
                  <a:pt x="683432" y="0"/>
                </a:moveTo>
                <a:cubicBezTo>
                  <a:pt x="330865" y="450376"/>
                  <a:pt x="-21702" y="900752"/>
                  <a:pt x="1044" y="1392071"/>
                </a:cubicBezTo>
                <a:cubicBezTo>
                  <a:pt x="23790" y="1883390"/>
                  <a:pt x="819910" y="2947916"/>
                  <a:pt x="819910" y="2947916"/>
                </a:cubicBezTo>
                <a:lnTo>
                  <a:pt x="819910" y="2947916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840" name="Рисунок 4">
            <a:hlinkClick r:id="rId2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2813" y="5659438"/>
            <a:ext cx="16208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Скругленный прямоугольник 97"/>
          <p:cNvSpPr/>
          <p:nvPr/>
        </p:nvSpPr>
        <p:spPr>
          <a:xfrm>
            <a:off x="395288" y="341313"/>
            <a:ext cx="11382375" cy="6207125"/>
          </a:xfrm>
          <a:prstGeom prst="roundRect">
            <a:avLst>
              <a:gd name="adj" fmla="val 21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748088" y="4784725"/>
            <a:ext cx="1368425" cy="600075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 rot="4126600">
            <a:off x="6234907" y="2148681"/>
            <a:ext cx="2374900" cy="1992313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553075" y="4883150"/>
            <a:ext cx="1363663" cy="533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013700" y="2581275"/>
            <a:ext cx="381000" cy="422275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8962527">
            <a:off x="3419475" y="1471613"/>
            <a:ext cx="901700" cy="1233487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 rot="20249576">
            <a:off x="4287838" y="893763"/>
            <a:ext cx="763587" cy="1171575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5187950" y="646113"/>
            <a:ext cx="758825" cy="121443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Равнобедренный треугольник 57"/>
          <p:cNvSpPr/>
          <p:nvPr/>
        </p:nvSpPr>
        <p:spPr>
          <a:xfrm rot="495461">
            <a:off x="5930900" y="723900"/>
            <a:ext cx="746125" cy="121285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Равнобедренный треугольник 58"/>
          <p:cNvSpPr/>
          <p:nvPr/>
        </p:nvSpPr>
        <p:spPr>
          <a:xfrm rot="16868660">
            <a:off x="2846388" y="2355850"/>
            <a:ext cx="806450" cy="1273175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 rot="15719619">
            <a:off x="2839244" y="3286919"/>
            <a:ext cx="765175" cy="1379537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711575" y="1741488"/>
            <a:ext cx="3835400" cy="33162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637338" y="2841625"/>
            <a:ext cx="369887" cy="382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Равнобедренный треугольник 62"/>
          <p:cNvSpPr/>
          <p:nvPr/>
        </p:nvSpPr>
        <p:spPr>
          <a:xfrm rot="14454534">
            <a:off x="3217863" y="3975100"/>
            <a:ext cx="744537" cy="1331913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Равнобедренный треугольник 63"/>
          <p:cNvSpPr/>
          <p:nvPr/>
        </p:nvSpPr>
        <p:spPr>
          <a:xfrm rot="20902356">
            <a:off x="4983163" y="928688"/>
            <a:ext cx="747712" cy="1198562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Равнобедренный треугольник 64"/>
          <p:cNvSpPr/>
          <p:nvPr/>
        </p:nvSpPr>
        <p:spPr>
          <a:xfrm rot="19654690">
            <a:off x="4037013" y="1147763"/>
            <a:ext cx="735012" cy="13589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Равнобедренный треугольник 65"/>
          <p:cNvSpPr/>
          <p:nvPr/>
        </p:nvSpPr>
        <p:spPr>
          <a:xfrm rot="18271815">
            <a:off x="3321844" y="1793081"/>
            <a:ext cx="749300" cy="1258888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Равнобедренный треугольник 66"/>
          <p:cNvSpPr/>
          <p:nvPr/>
        </p:nvSpPr>
        <p:spPr>
          <a:xfrm rot="16620554">
            <a:off x="3138487" y="2759076"/>
            <a:ext cx="727075" cy="12827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Равнобедренный треугольник 67"/>
          <p:cNvSpPr/>
          <p:nvPr/>
        </p:nvSpPr>
        <p:spPr>
          <a:xfrm rot="15231655">
            <a:off x="3253582" y="3666331"/>
            <a:ext cx="627062" cy="1254125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Равнобедренный треугольник 69"/>
          <p:cNvSpPr/>
          <p:nvPr/>
        </p:nvSpPr>
        <p:spPr>
          <a:xfrm rot="334069">
            <a:off x="5753100" y="820738"/>
            <a:ext cx="735013" cy="1331912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Равнобедренный треугольник 70"/>
          <p:cNvSpPr/>
          <p:nvPr/>
        </p:nvSpPr>
        <p:spPr>
          <a:xfrm rot="17719118">
            <a:off x="3559969" y="2391569"/>
            <a:ext cx="654050" cy="1284288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Равнобедренный треугольник 71"/>
          <p:cNvSpPr/>
          <p:nvPr/>
        </p:nvSpPr>
        <p:spPr>
          <a:xfrm rot="20109279">
            <a:off x="4700588" y="1387475"/>
            <a:ext cx="738187" cy="1128713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Равнобедренный треугольник 72"/>
          <p:cNvSpPr/>
          <p:nvPr/>
        </p:nvSpPr>
        <p:spPr>
          <a:xfrm rot="20383408">
            <a:off x="5745163" y="1006475"/>
            <a:ext cx="738187" cy="1309688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Равнобедренный треугольник 73"/>
          <p:cNvSpPr/>
          <p:nvPr/>
        </p:nvSpPr>
        <p:spPr>
          <a:xfrm rot="16200000">
            <a:off x="3463132" y="3226594"/>
            <a:ext cx="585787" cy="123507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Равнобедренный треугольник 75"/>
          <p:cNvSpPr/>
          <p:nvPr/>
        </p:nvSpPr>
        <p:spPr>
          <a:xfrm rot="17933834">
            <a:off x="4081462" y="2187576"/>
            <a:ext cx="658813" cy="134461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Равнобедренный треугольник 76"/>
          <p:cNvSpPr/>
          <p:nvPr/>
        </p:nvSpPr>
        <p:spPr>
          <a:xfrm rot="19280743">
            <a:off x="4584700" y="1546225"/>
            <a:ext cx="633413" cy="1312863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Равнобедренный треугольник 77"/>
          <p:cNvSpPr/>
          <p:nvPr/>
        </p:nvSpPr>
        <p:spPr>
          <a:xfrm rot="17129183">
            <a:off x="3879056" y="2877344"/>
            <a:ext cx="619125" cy="1208088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Равнобедренный треугольник 78"/>
          <p:cNvSpPr/>
          <p:nvPr/>
        </p:nvSpPr>
        <p:spPr>
          <a:xfrm rot="15976289">
            <a:off x="3856831" y="3744120"/>
            <a:ext cx="523875" cy="107156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Равнобедренный треугольник 79"/>
          <p:cNvSpPr/>
          <p:nvPr/>
        </p:nvSpPr>
        <p:spPr>
          <a:xfrm rot="20313322">
            <a:off x="5607050" y="1296988"/>
            <a:ext cx="709613" cy="1193800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Равнобедренный треугольник 80"/>
          <p:cNvSpPr/>
          <p:nvPr/>
        </p:nvSpPr>
        <p:spPr>
          <a:xfrm rot="18182214">
            <a:off x="4200525" y="1866901"/>
            <a:ext cx="579437" cy="124301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Равнобедренный треугольник 81"/>
          <p:cNvSpPr/>
          <p:nvPr/>
        </p:nvSpPr>
        <p:spPr>
          <a:xfrm rot="17496683">
            <a:off x="4286251" y="2728912"/>
            <a:ext cx="620712" cy="1096963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Равнобедренный треугольник 82"/>
          <p:cNvSpPr/>
          <p:nvPr/>
        </p:nvSpPr>
        <p:spPr>
          <a:xfrm rot="16733654">
            <a:off x="3986213" y="3267075"/>
            <a:ext cx="668337" cy="1211263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Равнобедренный треугольник 83"/>
          <p:cNvSpPr/>
          <p:nvPr/>
        </p:nvSpPr>
        <p:spPr>
          <a:xfrm rot="18886714">
            <a:off x="4966494" y="1775619"/>
            <a:ext cx="696912" cy="1333500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Равнобедренный треугольник 84"/>
          <p:cNvSpPr/>
          <p:nvPr/>
        </p:nvSpPr>
        <p:spPr>
          <a:xfrm rot="15675480">
            <a:off x="3569494" y="3866357"/>
            <a:ext cx="649287" cy="139065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Равнобедренный треугольник 85"/>
          <p:cNvSpPr/>
          <p:nvPr/>
        </p:nvSpPr>
        <p:spPr>
          <a:xfrm rot="19331345">
            <a:off x="5319713" y="1706563"/>
            <a:ext cx="754062" cy="118586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Равнобедренный треугольник 86"/>
          <p:cNvSpPr/>
          <p:nvPr/>
        </p:nvSpPr>
        <p:spPr>
          <a:xfrm rot="17286085">
            <a:off x="4533107" y="2405856"/>
            <a:ext cx="703262" cy="1254125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Равнобедренный треугольник 87"/>
          <p:cNvSpPr/>
          <p:nvPr/>
        </p:nvSpPr>
        <p:spPr>
          <a:xfrm rot="17121520">
            <a:off x="4337050" y="2840038"/>
            <a:ext cx="725487" cy="1417638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Равнобедренный треугольник 88"/>
          <p:cNvSpPr/>
          <p:nvPr/>
        </p:nvSpPr>
        <p:spPr>
          <a:xfrm rot="16039562">
            <a:off x="4389438" y="3535363"/>
            <a:ext cx="781050" cy="1244600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Равнобедренный треугольник 89"/>
          <p:cNvSpPr/>
          <p:nvPr/>
        </p:nvSpPr>
        <p:spPr>
          <a:xfrm rot="16450490">
            <a:off x="4292601" y="4041775"/>
            <a:ext cx="692150" cy="1196975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Равнобедренный треугольник 90"/>
          <p:cNvSpPr/>
          <p:nvPr/>
        </p:nvSpPr>
        <p:spPr>
          <a:xfrm rot="16957035">
            <a:off x="4926807" y="2518569"/>
            <a:ext cx="750887" cy="138747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Равнобедренный треугольник 91"/>
          <p:cNvSpPr/>
          <p:nvPr/>
        </p:nvSpPr>
        <p:spPr>
          <a:xfrm rot="17655535">
            <a:off x="5172075" y="2097088"/>
            <a:ext cx="661988" cy="1338262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Равнобедренный треугольник 92"/>
          <p:cNvSpPr/>
          <p:nvPr/>
        </p:nvSpPr>
        <p:spPr>
          <a:xfrm rot="16756890">
            <a:off x="4818856" y="3045620"/>
            <a:ext cx="803275" cy="1446212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Равнобедренный треугольник 93"/>
          <p:cNvSpPr/>
          <p:nvPr/>
        </p:nvSpPr>
        <p:spPr>
          <a:xfrm rot="16656611">
            <a:off x="4844256" y="3440907"/>
            <a:ext cx="752475" cy="140176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Равнобедренный треугольник 94"/>
          <p:cNvSpPr/>
          <p:nvPr/>
        </p:nvSpPr>
        <p:spPr>
          <a:xfrm rot="15905902">
            <a:off x="4791869" y="3734594"/>
            <a:ext cx="738187" cy="1349375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Равнобедренный треугольник 95"/>
          <p:cNvSpPr/>
          <p:nvPr/>
        </p:nvSpPr>
        <p:spPr>
          <a:xfrm rot="15559353">
            <a:off x="4939507" y="4137818"/>
            <a:ext cx="666750" cy="1408113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Полилиния 96"/>
          <p:cNvSpPr/>
          <p:nvPr/>
        </p:nvSpPr>
        <p:spPr>
          <a:xfrm rot="811112">
            <a:off x="5949950" y="2038350"/>
            <a:ext cx="363538" cy="3022600"/>
          </a:xfrm>
          <a:custGeom>
            <a:avLst/>
            <a:gdLst>
              <a:gd name="connsiteX0" fmla="*/ 683432 w 819910"/>
              <a:gd name="connsiteY0" fmla="*/ 0 h 2947916"/>
              <a:gd name="connsiteX1" fmla="*/ 1044 w 819910"/>
              <a:gd name="connsiteY1" fmla="*/ 1392071 h 2947916"/>
              <a:gd name="connsiteX2" fmla="*/ 819910 w 819910"/>
              <a:gd name="connsiteY2" fmla="*/ 2947916 h 2947916"/>
              <a:gd name="connsiteX3" fmla="*/ 819910 w 819910"/>
              <a:gd name="connsiteY3" fmla="*/ 2947916 h 29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910" h="2947916">
                <a:moveTo>
                  <a:pt x="683432" y="0"/>
                </a:moveTo>
                <a:cubicBezTo>
                  <a:pt x="330865" y="450376"/>
                  <a:pt x="-21702" y="900752"/>
                  <a:pt x="1044" y="1392071"/>
                </a:cubicBezTo>
                <a:cubicBezTo>
                  <a:pt x="23790" y="1883390"/>
                  <a:pt x="819910" y="2947916"/>
                  <a:pt x="819910" y="2947916"/>
                </a:cubicBezTo>
                <a:lnTo>
                  <a:pt x="819910" y="2947916"/>
                </a:lnTo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63" name="Рисунок 1">
            <a:hlinkClick r:id="rId2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4550" y="5646738"/>
            <a:ext cx="16208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 rot="1588366">
            <a:off x="6159500" y="2233613"/>
            <a:ext cx="1152525" cy="30575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32525" y="5060950"/>
            <a:ext cx="1338263" cy="4397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867150" y="5027613"/>
            <a:ext cx="1236663" cy="473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75263" y="2422525"/>
            <a:ext cx="849312" cy="5730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 rot="20612490">
            <a:off x="4338638" y="3463925"/>
            <a:ext cx="793750" cy="19986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 rot="567894">
            <a:off x="6272213" y="3440113"/>
            <a:ext cx="754062" cy="20113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687888" y="2695575"/>
            <a:ext cx="2074862" cy="25527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38725" y="3678238"/>
            <a:ext cx="573088" cy="1981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22963" y="3678238"/>
            <a:ext cx="519112" cy="19954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9734445">
            <a:off x="4802188" y="1111250"/>
            <a:ext cx="661987" cy="52705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2199717">
            <a:off x="6027738" y="1103313"/>
            <a:ext cx="766762" cy="65405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723875">
            <a:off x="7027863" y="1712913"/>
            <a:ext cx="903287" cy="126206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4868863" y="1265238"/>
            <a:ext cx="1662112" cy="13509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851525" y="1468438"/>
            <a:ext cx="220663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240338" y="1446213"/>
            <a:ext cx="241300" cy="2635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 rot="265354">
            <a:off x="4700588" y="1773238"/>
            <a:ext cx="1163637" cy="673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721225" y="1871663"/>
            <a:ext cx="519113" cy="4762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572000" y="1879600"/>
            <a:ext cx="24765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068888" y="5251450"/>
            <a:ext cx="477837" cy="398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959475" y="5278438"/>
            <a:ext cx="463550" cy="3873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4" grpId="0" animBg="1"/>
      <p:bldP spid="7" grpId="0" animBg="1"/>
      <p:bldP spid="8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" grpId="0" animBg="1"/>
      <p:bldP spid="25" grpId="0" animBg="1"/>
      <p:bldP spid="29" grpId="0" animBg="1"/>
      <p:bldP spid="32" grpId="0" animBg="1"/>
      <p:bldP spid="30" grpId="0" animBg="1"/>
      <p:bldP spid="26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 rot="1588366">
            <a:off x="6159500" y="2233613"/>
            <a:ext cx="1152525" cy="30575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32525" y="5060950"/>
            <a:ext cx="1338263" cy="43973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867150" y="5027613"/>
            <a:ext cx="1236663" cy="47307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75263" y="2422525"/>
            <a:ext cx="849312" cy="57308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 rot="20612490">
            <a:off x="4338638" y="3463925"/>
            <a:ext cx="793750" cy="199866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 rot="567894">
            <a:off x="6272213" y="3440113"/>
            <a:ext cx="754062" cy="201136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687888" y="2695575"/>
            <a:ext cx="2074862" cy="25527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38725" y="3678238"/>
            <a:ext cx="573088" cy="19812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22963" y="3678238"/>
            <a:ext cx="519112" cy="199548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9734445">
            <a:off x="4802188" y="1111250"/>
            <a:ext cx="661987" cy="527050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2199717">
            <a:off x="6027738" y="1103313"/>
            <a:ext cx="766762" cy="654050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723875">
            <a:off x="7027863" y="1712913"/>
            <a:ext cx="903287" cy="1262062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4868863" y="1265238"/>
            <a:ext cx="1662112" cy="135096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851525" y="1468438"/>
            <a:ext cx="220663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240338" y="1446213"/>
            <a:ext cx="241300" cy="2635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 rot="265354">
            <a:off x="4700588" y="1773238"/>
            <a:ext cx="1163637" cy="6731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721225" y="1871663"/>
            <a:ext cx="519113" cy="47625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572000" y="1879600"/>
            <a:ext cx="24765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068888" y="5251450"/>
            <a:ext cx="477837" cy="398463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959475" y="5278438"/>
            <a:ext cx="463550" cy="3873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85" name="Рисунок 4">
            <a:hlinkClick r:id="rId2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3275" y="5618163"/>
            <a:ext cx="16224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01263" y="1008063"/>
            <a:ext cx="558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4038" y="627063"/>
            <a:ext cx="2043112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3863" y="650875"/>
            <a:ext cx="1854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96388" y="1008063"/>
            <a:ext cx="1811337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96388" y="3657600"/>
            <a:ext cx="182403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44663" y="3567113"/>
            <a:ext cx="2201862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40350" y="3833813"/>
            <a:ext cx="2297113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0013" y="5608638"/>
            <a:ext cx="4587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2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19200" y="-22225"/>
            <a:ext cx="91265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1228556" y="0"/>
            <a:ext cx="925766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Для выбора алгоритма рисования щелкните по значку «карандаши» или «палитра»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71" name="Picture 4" descr="Стихи - Домофон, Игрушки, Карандаш - автор Елена Миронова">
            <a:hlinkClick r:id="" action="ppaction://hlinkshowjump?jump=nextslide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6900" y="792163"/>
            <a:ext cx="93503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8" descr="Стоковые векторные изображения Artistic Depositphotos">
            <a:hlinkClick r:id="rId13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7538" y="2103438"/>
            <a:ext cx="919162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4" descr="Стихи - Домофон, Игрушки, Карандаш - автор Елена Миронова">
            <a:hlinkClick r:id="rId15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64488" y="3752850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4" descr="Стихи - Домофон, Игрушки, Карандаш - автор Елена Миронова">
            <a:hlinkClick r:id="rId17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206875" y="3716338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4" descr="Стихи - Домофон, Игрушки, Карандаш - автор Елена Миронова">
            <a:hlinkClick r:id="rId19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01663" y="3744913"/>
            <a:ext cx="9620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4" descr="Стихи - Домофон, Игрушки, Карандаш - автор Елена Миронова">
            <a:hlinkClick r:id="rId21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002588" y="711200"/>
            <a:ext cx="9874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4" descr="Стихи - Домофон, Игрушки, Карандаш - автор Елена Миронова">
            <a:hlinkClick r:id="rId23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398963" y="741363"/>
            <a:ext cx="95567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8" descr="Стоковые векторные изображения Artistic Depositphotos">
            <a:hlinkClick r:id="rId25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985125" y="5024438"/>
            <a:ext cx="957263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8" descr="Стоковые векторные изображения Artistic Depositphotos">
            <a:hlinkClick r:id="rId27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192588" y="49069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8" descr="Стоковые векторные изображения Artistic Depositphotos">
            <a:hlinkClick r:id="rId29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33413" y="5078413"/>
            <a:ext cx="9540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8" descr="Стоковые векторные изображения Artistic Depositphotos">
            <a:hlinkClick r:id="rId31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8089900" y="2112963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8" descr="Стоковые векторные изображения Artistic Depositphotos">
            <a:hlinkClick r:id="rId33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4386263" y="2130425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/>
          <p:cNvSpPr/>
          <p:nvPr/>
        </p:nvSpPr>
        <p:spPr>
          <a:xfrm>
            <a:off x="409575" y="341313"/>
            <a:ext cx="11382375" cy="6207125"/>
          </a:xfrm>
          <a:prstGeom prst="roundRect">
            <a:avLst>
              <a:gd name="adj" fmla="val 21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 rot="1588366">
            <a:off x="6159500" y="2233613"/>
            <a:ext cx="1152525" cy="30575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305550" y="5145088"/>
            <a:ext cx="1339850" cy="4381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867150" y="5027613"/>
            <a:ext cx="1236663" cy="47307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75263" y="2422525"/>
            <a:ext cx="849312" cy="57308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 rot="20612490">
            <a:off x="4338638" y="3463925"/>
            <a:ext cx="793750" cy="1998663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 rot="567894">
            <a:off x="6272213" y="3440113"/>
            <a:ext cx="754062" cy="20113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687888" y="2695575"/>
            <a:ext cx="2074862" cy="25527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038725" y="3678238"/>
            <a:ext cx="573088" cy="19812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962650" y="3692525"/>
            <a:ext cx="519113" cy="199548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9734445">
            <a:off x="4802188" y="1111250"/>
            <a:ext cx="661987" cy="527050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2199717">
            <a:off x="6027738" y="1103313"/>
            <a:ext cx="766762" cy="654050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1723875">
            <a:off x="7027863" y="1712913"/>
            <a:ext cx="903287" cy="1262062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868863" y="1265238"/>
            <a:ext cx="1662112" cy="135096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851525" y="1468438"/>
            <a:ext cx="220663" cy="2524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240338" y="1446213"/>
            <a:ext cx="241300" cy="2635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 rot="265354">
            <a:off x="4700588" y="1773238"/>
            <a:ext cx="1163637" cy="6731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721225" y="1871663"/>
            <a:ext cx="519113" cy="47625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572000" y="1879600"/>
            <a:ext cx="24765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068888" y="5251450"/>
            <a:ext cx="477837" cy="39846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959475" y="5278438"/>
            <a:ext cx="463550" cy="38735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910" name="Рисунок 1">
            <a:hlinkClick r:id="rId2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0738" y="5688013"/>
            <a:ext cx="16224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7" grpId="0" animBg="1"/>
      <p:bldP spid="28" grpId="0" animBg="1"/>
      <p:bldP spid="3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1529634">
            <a:off x="6243638" y="1462088"/>
            <a:ext cx="1789112" cy="42179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 rot="21037360">
            <a:off x="4800600" y="1924050"/>
            <a:ext cx="2363788" cy="37655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 rot="21058713">
            <a:off x="4379913" y="1165225"/>
            <a:ext cx="2273300" cy="15859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116513" y="434975"/>
            <a:ext cx="715962" cy="82232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74168">
            <a:off x="6032500" y="703263"/>
            <a:ext cx="701675" cy="84931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60963" y="1589088"/>
            <a:ext cx="238125" cy="2762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108450" y="4979988"/>
            <a:ext cx="2549525" cy="7445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07238" y="1525588"/>
            <a:ext cx="2005012" cy="17414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 rot="1180699">
            <a:off x="3844925" y="3117850"/>
            <a:ext cx="166687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146675" y="3914775"/>
            <a:ext cx="1960563" cy="17589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 rot="1727314">
            <a:off x="3862388" y="3055938"/>
            <a:ext cx="700087" cy="5016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127500" y="5137150"/>
            <a:ext cx="784225" cy="4302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64038" y="1711325"/>
            <a:ext cx="809625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157663" y="1550988"/>
            <a:ext cx="461962" cy="4683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 rot="1529634">
            <a:off x="6243638" y="1462088"/>
            <a:ext cx="1789112" cy="4217987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 rot="21037360">
            <a:off x="4800600" y="1924050"/>
            <a:ext cx="2363788" cy="376555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 rot="21058713">
            <a:off x="4379913" y="1165225"/>
            <a:ext cx="2273300" cy="1585913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116513" y="434975"/>
            <a:ext cx="715962" cy="822325"/>
          </a:xfrm>
          <a:prstGeom prst="triangl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074168">
            <a:off x="6032500" y="703263"/>
            <a:ext cx="701675" cy="849312"/>
          </a:xfrm>
          <a:prstGeom prst="triangl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078413" y="1560513"/>
            <a:ext cx="238125" cy="2762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108450" y="4979988"/>
            <a:ext cx="2549525" cy="744537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107238" y="1525588"/>
            <a:ext cx="2005012" cy="17414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 rot="1180699">
            <a:off x="3844925" y="3117850"/>
            <a:ext cx="1666875" cy="6858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146675" y="3914775"/>
            <a:ext cx="1960563" cy="175895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 rot="1727314">
            <a:off x="3862388" y="3055938"/>
            <a:ext cx="700087" cy="5016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127500" y="5137150"/>
            <a:ext cx="784225" cy="4302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387850" y="1703388"/>
            <a:ext cx="806450" cy="788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157663" y="1550988"/>
            <a:ext cx="461962" cy="4683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7" name="Рисунок 1">
            <a:hlinkClick r:id="rId2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6125" y="5724525"/>
            <a:ext cx="16224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423863" y="339725"/>
            <a:ext cx="11380787" cy="6191250"/>
          </a:xfrm>
          <a:prstGeom prst="roundRect">
            <a:avLst>
              <a:gd name="adj" fmla="val 21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 rot="1529634">
            <a:off x="6243638" y="1462088"/>
            <a:ext cx="1789112" cy="4217987"/>
          </a:xfrm>
          <a:prstGeom prst="ellipse">
            <a:avLst/>
          </a:prstGeom>
          <a:solidFill>
            <a:srgbClr val="FF993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 rot="21037360">
            <a:off x="4800600" y="1924050"/>
            <a:ext cx="2363788" cy="3765550"/>
          </a:xfrm>
          <a:prstGeom prst="ellipse">
            <a:avLst/>
          </a:prstGeom>
          <a:solidFill>
            <a:srgbClr val="FF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 rot="21058713">
            <a:off x="4391025" y="1185863"/>
            <a:ext cx="2273300" cy="1585912"/>
          </a:xfrm>
          <a:prstGeom prst="ellipse">
            <a:avLst/>
          </a:prstGeom>
          <a:solidFill>
            <a:srgbClr val="FF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5116513" y="434975"/>
            <a:ext cx="715962" cy="822325"/>
          </a:xfrm>
          <a:prstGeom prst="triangle">
            <a:avLst/>
          </a:prstGeom>
          <a:solidFill>
            <a:srgbClr val="FF993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1074168">
            <a:off x="6032500" y="703263"/>
            <a:ext cx="701675" cy="849312"/>
          </a:xfrm>
          <a:prstGeom prst="triangle">
            <a:avLst/>
          </a:prstGeom>
          <a:solidFill>
            <a:srgbClr val="FF993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199063" y="1492250"/>
            <a:ext cx="238125" cy="274638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108450" y="4979988"/>
            <a:ext cx="2549525" cy="744537"/>
          </a:xfrm>
          <a:prstGeom prst="ellipse">
            <a:avLst/>
          </a:prstGeom>
          <a:solidFill>
            <a:srgbClr val="FF993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107238" y="1525588"/>
            <a:ext cx="2005012" cy="174148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 rot="1180699">
            <a:off x="3844925" y="3117850"/>
            <a:ext cx="1666875" cy="685800"/>
          </a:xfrm>
          <a:prstGeom prst="ellipse">
            <a:avLst/>
          </a:prstGeom>
          <a:solidFill>
            <a:srgbClr val="FF993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146675" y="3914775"/>
            <a:ext cx="1960563" cy="1758950"/>
          </a:xfrm>
          <a:prstGeom prst="ellipse">
            <a:avLst/>
          </a:prstGeom>
          <a:solidFill>
            <a:srgbClr val="FF993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1727314">
            <a:off x="3862388" y="3055938"/>
            <a:ext cx="700087" cy="50165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127500" y="5137150"/>
            <a:ext cx="784225" cy="430213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391025" y="1698625"/>
            <a:ext cx="806450" cy="785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157663" y="1550988"/>
            <a:ext cx="461962" cy="468312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72" name="Рисунок 1">
            <a:hlinkClick r:id="rId2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3275" y="5808663"/>
            <a:ext cx="16224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29"/>
          <p:cNvSpPr/>
          <p:nvPr/>
        </p:nvSpPr>
        <p:spPr>
          <a:xfrm>
            <a:off x="6272213" y="5481638"/>
            <a:ext cx="2043112" cy="958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910013" y="5507038"/>
            <a:ext cx="2097087" cy="908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592888" y="877888"/>
            <a:ext cx="1141412" cy="10207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592638" y="858838"/>
            <a:ext cx="1050925" cy="10366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379913" y="2686050"/>
            <a:ext cx="3465512" cy="32067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4975225" y="1081088"/>
            <a:ext cx="2374900" cy="2170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 rot="20364264">
            <a:off x="3592513" y="3211513"/>
            <a:ext cx="2035175" cy="9032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608638" y="2052638"/>
            <a:ext cx="1106487" cy="958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91225" y="2181225"/>
            <a:ext cx="300038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95875" y="3683000"/>
            <a:ext cx="2033588" cy="177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610225" y="1665288"/>
            <a:ext cx="301625" cy="2873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Дуга 24"/>
          <p:cNvSpPr/>
          <p:nvPr/>
        </p:nvSpPr>
        <p:spPr>
          <a:xfrm rot="10459152">
            <a:off x="6142038" y="1965325"/>
            <a:ext cx="666750" cy="9175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 rot="1112265">
            <a:off x="6594475" y="3254375"/>
            <a:ext cx="2073275" cy="9096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437313" y="1697038"/>
            <a:ext cx="311150" cy="2873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Дуга 31"/>
          <p:cNvSpPr/>
          <p:nvPr/>
        </p:nvSpPr>
        <p:spPr>
          <a:xfrm rot="4841211">
            <a:off x="5300663" y="2049463"/>
            <a:ext cx="850900" cy="84455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7" grpId="0" animBg="1"/>
      <p:bldP spid="4" grpId="0" animBg="1"/>
      <p:bldP spid="3" grpId="0" animBg="1"/>
      <p:bldP spid="2" grpId="0" animBg="1"/>
      <p:bldP spid="6" grpId="0" animBg="1"/>
      <p:bldP spid="10" grpId="0" animBg="1"/>
      <p:bldP spid="11" grpId="0" animBg="1"/>
      <p:bldP spid="12" grpId="0" animBg="1"/>
      <p:bldP spid="13" grpId="0" animBg="1"/>
      <p:bldP spid="25" grpId="0" animBg="1"/>
      <p:bldP spid="28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592638" y="858838"/>
            <a:ext cx="1050925" cy="10366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826000" y="1063625"/>
            <a:ext cx="635000" cy="584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599238" y="847725"/>
            <a:ext cx="1143000" cy="10207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50063" y="1074738"/>
            <a:ext cx="600075" cy="5905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272213" y="5481638"/>
            <a:ext cx="2043112" cy="9588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910013" y="5507038"/>
            <a:ext cx="2097087" cy="9080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379913" y="2686050"/>
            <a:ext cx="3465512" cy="32067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4975225" y="1081088"/>
            <a:ext cx="2374900" cy="21701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 rot="20364264">
            <a:off x="3592513" y="3211513"/>
            <a:ext cx="2035175" cy="9032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608638" y="2052638"/>
            <a:ext cx="1106487" cy="9588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91225" y="2181225"/>
            <a:ext cx="300038" cy="228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95875" y="3683000"/>
            <a:ext cx="2033588" cy="177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610225" y="1665288"/>
            <a:ext cx="301625" cy="28733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Дуга 24"/>
          <p:cNvSpPr/>
          <p:nvPr/>
        </p:nvSpPr>
        <p:spPr>
          <a:xfrm rot="10459152">
            <a:off x="6142038" y="1965325"/>
            <a:ext cx="666750" cy="9175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 rot="1112265">
            <a:off x="6594475" y="3254375"/>
            <a:ext cx="2073275" cy="90963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389688" y="1671638"/>
            <a:ext cx="309562" cy="2889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Дуга 31"/>
          <p:cNvSpPr/>
          <p:nvPr/>
        </p:nvSpPr>
        <p:spPr>
          <a:xfrm rot="4841211">
            <a:off x="5300663" y="2049463"/>
            <a:ext cx="850900" cy="84455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22" name="Рисунок 7">
            <a:hlinkClick r:id="rId2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1075" y="5824538"/>
            <a:ext cx="16208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409575" y="339725"/>
            <a:ext cx="11382375" cy="6191250"/>
          </a:xfrm>
          <a:prstGeom prst="roundRect">
            <a:avLst>
              <a:gd name="adj" fmla="val 21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592638" y="858838"/>
            <a:ext cx="1050925" cy="10366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826000" y="1063625"/>
            <a:ext cx="635000" cy="584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599238" y="847725"/>
            <a:ext cx="1143000" cy="10207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850063" y="1074738"/>
            <a:ext cx="600075" cy="5905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272213" y="5481638"/>
            <a:ext cx="2043112" cy="9588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910013" y="5507038"/>
            <a:ext cx="2097087" cy="9080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379913" y="2686050"/>
            <a:ext cx="3465512" cy="32067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975225" y="1081088"/>
            <a:ext cx="2374900" cy="21701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 rot="20364264">
            <a:off x="3592513" y="3211513"/>
            <a:ext cx="2035175" cy="9032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608638" y="2052638"/>
            <a:ext cx="1106487" cy="9588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991225" y="2181225"/>
            <a:ext cx="300038" cy="228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037138" y="3554413"/>
            <a:ext cx="2033587" cy="177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610225" y="1665288"/>
            <a:ext cx="301625" cy="28733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Дуга 39"/>
          <p:cNvSpPr/>
          <p:nvPr/>
        </p:nvSpPr>
        <p:spPr>
          <a:xfrm rot="10459152">
            <a:off x="6142038" y="1965325"/>
            <a:ext cx="666750" cy="9175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 rot="1112265">
            <a:off x="6594475" y="3254375"/>
            <a:ext cx="2073275" cy="90963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437313" y="1652588"/>
            <a:ext cx="309562" cy="2889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Дуга 42"/>
          <p:cNvSpPr/>
          <p:nvPr/>
        </p:nvSpPr>
        <p:spPr>
          <a:xfrm rot="4841211">
            <a:off x="5300663" y="2049463"/>
            <a:ext cx="850900" cy="84455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47" name="Рисунок 1">
            <a:hlinkClick r:id="rId2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6938" y="5824538"/>
            <a:ext cx="16208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 rot="19388996">
            <a:off x="5837238" y="776288"/>
            <a:ext cx="754062" cy="21209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163888" y="3322638"/>
            <a:ext cx="892175" cy="7953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 rot="21412757">
            <a:off x="3668713" y="2994025"/>
            <a:ext cx="3316287" cy="22383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 rot="2330110">
            <a:off x="4329113" y="1911350"/>
            <a:ext cx="2128837" cy="7889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59200" y="4946650"/>
            <a:ext cx="2371725" cy="6477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60763" y="4227513"/>
            <a:ext cx="1509712" cy="12922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 rot="19049662">
            <a:off x="5946775" y="4194175"/>
            <a:ext cx="549275" cy="13573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 rot="20934287">
            <a:off x="6367463" y="4951413"/>
            <a:ext cx="1182687" cy="4587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 rot="19096416">
            <a:off x="5894388" y="2311400"/>
            <a:ext cx="1595437" cy="19780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667500" y="2803525"/>
            <a:ext cx="257175" cy="325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870700" y="3221038"/>
            <a:ext cx="703263" cy="6953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59650" y="3230563"/>
            <a:ext cx="320675" cy="341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6184900" y="3492500"/>
            <a:ext cx="852488" cy="136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237288" y="3651250"/>
            <a:ext cx="827087" cy="1571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453188" y="3651250"/>
            <a:ext cx="623887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 rot="2338324">
            <a:off x="4486275" y="1663700"/>
            <a:ext cx="800100" cy="4905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 rot="3006942">
            <a:off x="5451475" y="1052513"/>
            <a:ext cx="747713" cy="5032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487988" y="5086350"/>
            <a:ext cx="612775" cy="3635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 rot="21282778">
            <a:off x="7043738" y="4922838"/>
            <a:ext cx="471487" cy="3270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927475" y="4694238"/>
            <a:ext cx="1182688" cy="8540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211888" y="4967288"/>
            <a:ext cx="515937" cy="374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2" grpId="0" animBg="1"/>
      <p:bldP spid="4" grpId="0" animBg="1"/>
      <p:bldP spid="7" grpId="0" animBg="1"/>
      <p:bldP spid="8" grpId="0" animBg="1"/>
      <p:bldP spid="9" grpId="0" animBg="1"/>
      <p:bldP spid="10" grpId="0" animBg="1"/>
      <p:bldP spid="3" grpId="0" animBg="1"/>
      <p:bldP spid="11" grpId="0" animBg="1"/>
      <p:bldP spid="14" grpId="0" animBg="1"/>
      <p:bldP spid="1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62975593-A813-4D7C-A82C-9A6501A5CB11}" vid="{F5B9F76A-4B44-43AA-9AF2-E8B1E7BD0BD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22</Words>
  <Application>Microsoft Office PowerPoint</Application>
  <PresentationFormat>Произвольный</PresentationFormat>
  <Paragraphs>6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Verdana</vt:lpstr>
      <vt:lpstr>Arial</vt:lpstr>
      <vt:lpstr>Wingdings 2</vt:lpstr>
      <vt:lpstr>Calibri</vt:lpstr>
      <vt:lpstr>Bookman Old Style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 гостях у сказки</dc:creator>
  <cp:lastModifiedBy>Дмитрий Каленюк</cp:lastModifiedBy>
  <cp:revision>51</cp:revision>
  <dcterms:created xsi:type="dcterms:W3CDTF">2015-04-18T07:20:21Z</dcterms:created>
  <dcterms:modified xsi:type="dcterms:W3CDTF">2016-03-16T19:29:59Z</dcterms:modified>
</cp:coreProperties>
</file>