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64" r:id="rId2"/>
    <p:sldId id="265" r:id="rId3"/>
    <p:sldId id="266" r:id="rId4"/>
    <p:sldId id="267" r:id="rId5"/>
    <p:sldId id="268" r:id="rId6"/>
    <p:sldId id="269" r:id="rId7"/>
    <p:sldId id="270" r:id="rId8"/>
    <p:sldId id="273" r:id="rId9"/>
    <p:sldId id="271" r:id="rId10"/>
    <p:sldId id="272" r:id="rId11"/>
    <p:sldId id="274" r:id="rId12"/>
    <p:sldId id="275" r:id="rId13"/>
    <p:sldId id="279" r:id="rId14"/>
    <p:sldId id="280" r:id="rId15"/>
    <p:sldId id="278" r:id="rId16"/>
    <p:sldId id="281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669900"/>
    <a:srgbClr val="FF3300"/>
    <a:srgbClr val="663300"/>
    <a:srgbClr val="CC0000"/>
    <a:srgbClr val="0000FF"/>
    <a:srgbClr val="FFFF00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203" autoAdjust="0"/>
  </p:normalViewPr>
  <p:slideViewPr>
    <p:cSldViewPr>
      <p:cViewPr varScale="1">
        <p:scale>
          <a:sx n="100" d="100"/>
          <a:sy n="100" d="100"/>
        </p:scale>
        <p:origin x="-27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332180B-6DBF-46E8-BA0E-576EAC494185}" type="datetimeFigureOut">
              <a:rPr lang="ru-RU"/>
              <a:pPr>
                <a:defRPr/>
              </a:pPr>
              <a:t>16.03.2016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C84ED12-9560-448E-8B88-1BD9B986EB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043DB5-5DC3-424C-A755-03A74235708B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 </a:t>
            </a:r>
          </a:p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17B356-51E6-4EE1-8D2D-15F973992508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90C7C-F641-4133-AB64-1849F63CB1E7}" type="datetimeFigureOut">
              <a:rPr lang="ru-RU"/>
              <a:pPr>
                <a:defRPr/>
              </a:pPr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2738F-B4A9-4640-9C8A-529A6B5CC3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D3141-FD9C-4287-996A-A6ED56FE8762}" type="datetimeFigureOut">
              <a:rPr lang="ru-RU"/>
              <a:pPr>
                <a:defRPr/>
              </a:pPr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34F75-DF7C-4290-BE74-626DE14C3C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5F9CA-C011-40FB-8BE5-6C1F2DB5FA3A}" type="datetimeFigureOut">
              <a:rPr lang="ru-RU"/>
              <a:pPr>
                <a:defRPr/>
              </a:pPr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E2882-7BEE-4C84-A377-98F0597055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C9587-B1C5-46CC-88E4-F63CA135DAB6}" type="datetimeFigureOut">
              <a:rPr lang="ru-RU"/>
              <a:pPr>
                <a:defRPr/>
              </a:pPr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94DA2-4553-4D16-9E78-ACEE4CBAB4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19B06-161D-43E2-A4D8-B9BD796EA475}" type="datetimeFigureOut">
              <a:rPr lang="ru-RU"/>
              <a:pPr>
                <a:defRPr/>
              </a:pPr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4BD31-BF0B-4410-99F6-68ABEE876A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2BD1A-3C76-47EF-9293-23AE78852718}" type="datetimeFigureOut">
              <a:rPr lang="ru-RU"/>
              <a:pPr>
                <a:defRPr/>
              </a:pPr>
              <a:t>16.03.2016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A5159-D4EA-48D9-8B7E-B82AB5B400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B0AF1-8C46-498C-A6E1-C807CFEA984B}" type="datetimeFigureOut">
              <a:rPr lang="ru-RU"/>
              <a:pPr>
                <a:defRPr/>
              </a:pPr>
              <a:t>16.03.2016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364EB-8AF6-4F48-8A33-23CFC10DF1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720ED-1A0B-4B94-BB7B-C5B4B8FF1A82}" type="datetimeFigureOut">
              <a:rPr lang="ru-RU"/>
              <a:pPr>
                <a:defRPr/>
              </a:pPr>
              <a:t>16.03.2016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7125B-D11C-495E-8163-F332025097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E7D19-AC13-4B39-BD9B-A6ABB805C7B6}" type="datetimeFigureOut">
              <a:rPr lang="ru-RU"/>
              <a:pPr>
                <a:defRPr/>
              </a:pPr>
              <a:t>16.03.2016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286217-16CE-44C0-A7CD-EEFE3523AE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07B09-B8CF-4253-A1D1-177CFFC53E43}" type="datetimeFigureOut">
              <a:rPr lang="ru-RU"/>
              <a:pPr>
                <a:defRPr/>
              </a:pPr>
              <a:t>16.03.2016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8977B-061D-4EBF-BF26-B47354842B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B7936-19D2-48B4-A44D-FACFC9F2DCCB}" type="datetimeFigureOut">
              <a:rPr lang="ru-RU"/>
              <a:pPr>
                <a:defRPr/>
              </a:pPr>
              <a:t>16.03.2016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570E9-1F78-412A-81E8-D730D7E936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23A85A7-086B-4F5C-95D7-1556D718F1CF}" type="datetimeFigureOut">
              <a:rPr lang="ru-RU"/>
              <a:pPr>
                <a:defRPr/>
              </a:pPr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3CA060C-D8AF-4E84-89F8-7BC0925285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693" r:id="rId3"/>
    <p:sldLayoutId id="2147483692" r:id="rId4"/>
    <p:sldLayoutId id="2147483691" r:id="rId5"/>
    <p:sldLayoutId id="2147483690" r:id="rId6"/>
    <p:sldLayoutId id="2147483689" r:id="rId7"/>
    <p:sldLayoutId id="2147483688" r:id="rId8"/>
    <p:sldLayoutId id="2147483687" r:id="rId9"/>
    <p:sldLayoutId id="2147483686" r:id="rId10"/>
    <p:sldLayoutId id="2147483685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11" Type="http://schemas.openxmlformats.org/officeDocument/2006/relationships/image" Target="../media/image6.png"/><Relationship Id="rId5" Type="http://schemas.openxmlformats.org/officeDocument/2006/relationships/image" Target="../media/image3.jpeg"/><Relationship Id="rId10" Type="http://schemas.openxmlformats.org/officeDocument/2006/relationships/slide" Target="slide15.xml"/><Relationship Id="rId4" Type="http://schemas.openxmlformats.org/officeDocument/2006/relationships/slide" Target="slide8.xml"/><Relationship Id="rId9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830142" y="3790781"/>
            <a:ext cx="2952328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spc="300" dirty="0">
                <a:ln w="18415" cmpd="sng">
                  <a:solidFill>
                    <a:srgbClr val="FF6699"/>
                  </a:solidFill>
                  <a:prstDash val="solid"/>
                </a:ln>
                <a:solidFill>
                  <a:srgbClr val="FF6699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  <a:cs typeface="+mn-cs"/>
              </a:rPr>
              <a:t>Натюрморт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Прямоугольник 45"/>
          <p:cNvSpPr/>
          <p:nvPr/>
        </p:nvSpPr>
        <p:spPr>
          <a:xfrm>
            <a:off x="0" y="0"/>
            <a:ext cx="9144000" cy="464343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0" y="4643438"/>
            <a:ext cx="9144000" cy="2214562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40000"/>
                  <a:lumOff val="60000"/>
                </a:schemeClr>
              </a:gs>
              <a:gs pos="25000">
                <a:schemeClr val="accent5">
                  <a:lumMod val="60000"/>
                  <a:lumOff val="40000"/>
                </a:schemeClr>
              </a:gs>
              <a:gs pos="75000">
                <a:srgbClr val="0087E6"/>
              </a:gs>
              <a:gs pos="100000">
                <a:srgbClr val="005CBF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0" y="4643438"/>
            <a:ext cx="9144000" cy="1587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Трапеция 26"/>
          <p:cNvSpPr/>
          <p:nvPr/>
        </p:nvSpPr>
        <p:spPr>
          <a:xfrm>
            <a:off x="2406650" y="3786188"/>
            <a:ext cx="1428750" cy="2143125"/>
          </a:xfrm>
          <a:prstGeom prst="trapezoid">
            <a:avLst>
              <a:gd name="adj" fmla="val 16415"/>
            </a:avLst>
          </a:prstGeom>
          <a:blipFill>
            <a:blip r:embed="rId3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Трапеция 27"/>
          <p:cNvSpPr/>
          <p:nvPr/>
        </p:nvSpPr>
        <p:spPr>
          <a:xfrm flipV="1">
            <a:off x="2406650" y="3071813"/>
            <a:ext cx="1428750" cy="714375"/>
          </a:xfrm>
          <a:prstGeom prst="trapezoid">
            <a:avLst>
              <a:gd name="adj" fmla="val 32025"/>
            </a:avLst>
          </a:prstGeom>
          <a:blipFill>
            <a:blip r:embed="rId4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2428875" y="3067050"/>
            <a:ext cx="1428750" cy="1588"/>
          </a:xfrm>
          <a:prstGeom prst="line">
            <a:avLst/>
          </a:prstGeom>
          <a:ln w="79375" cap="rnd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2428875" y="5924550"/>
            <a:ext cx="1428750" cy="1588"/>
          </a:xfrm>
          <a:prstGeom prst="line">
            <a:avLst/>
          </a:prstGeom>
          <a:ln w="79375" cap="rnd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олилиния 4"/>
          <p:cNvSpPr/>
          <p:nvPr/>
        </p:nvSpPr>
        <p:spPr>
          <a:xfrm>
            <a:off x="2397125" y="3074988"/>
            <a:ext cx="234950" cy="2854325"/>
          </a:xfrm>
          <a:custGeom>
            <a:avLst/>
            <a:gdLst>
              <a:gd name="connsiteX0" fmla="*/ 0 w 234176"/>
              <a:gd name="connsiteY0" fmla="*/ 0 h 2854712"/>
              <a:gd name="connsiteX1" fmla="*/ 234176 w 234176"/>
              <a:gd name="connsiteY1" fmla="*/ 724829 h 2854712"/>
              <a:gd name="connsiteX2" fmla="*/ 22303 w 234176"/>
              <a:gd name="connsiteY2" fmla="*/ 2854712 h 2854712"/>
              <a:gd name="connsiteX3" fmla="*/ 22303 w 234176"/>
              <a:gd name="connsiteY3" fmla="*/ 2854712 h 2854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4176" h="2854712">
                <a:moveTo>
                  <a:pt x="0" y="0"/>
                </a:moveTo>
                <a:lnTo>
                  <a:pt x="234176" y="724829"/>
                </a:lnTo>
                <a:lnTo>
                  <a:pt x="22303" y="2854712"/>
                </a:lnTo>
                <a:lnTo>
                  <a:pt x="22303" y="2854712"/>
                </a:lnTo>
              </a:path>
            </a:pathLst>
          </a:custGeom>
          <a:ln w="82550" cap="rnd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олилиния 5"/>
          <p:cNvSpPr/>
          <p:nvPr/>
        </p:nvSpPr>
        <p:spPr>
          <a:xfrm flipH="1">
            <a:off x="3622675" y="3068638"/>
            <a:ext cx="234950" cy="2854325"/>
          </a:xfrm>
          <a:custGeom>
            <a:avLst/>
            <a:gdLst>
              <a:gd name="connsiteX0" fmla="*/ 0 w 234176"/>
              <a:gd name="connsiteY0" fmla="*/ 0 h 2854712"/>
              <a:gd name="connsiteX1" fmla="*/ 234176 w 234176"/>
              <a:gd name="connsiteY1" fmla="*/ 724829 h 2854712"/>
              <a:gd name="connsiteX2" fmla="*/ 22303 w 234176"/>
              <a:gd name="connsiteY2" fmla="*/ 2854712 h 2854712"/>
              <a:gd name="connsiteX3" fmla="*/ 22303 w 234176"/>
              <a:gd name="connsiteY3" fmla="*/ 2854712 h 2854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4176" h="2854712">
                <a:moveTo>
                  <a:pt x="0" y="0"/>
                </a:moveTo>
                <a:lnTo>
                  <a:pt x="234176" y="724829"/>
                </a:lnTo>
                <a:lnTo>
                  <a:pt x="22303" y="2854712"/>
                </a:lnTo>
                <a:lnTo>
                  <a:pt x="22303" y="2854712"/>
                </a:lnTo>
              </a:path>
            </a:pathLst>
          </a:custGeom>
          <a:ln w="82550" cap="rnd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3435350" y="1376363"/>
            <a:ext cx="1862138" cy="1673225"/>
          </a:xfrm>
          <a:custGeom>
            <a:avLst/>
            <a:gdLst>
              <a:gd name="connsiteX0" fmla="*/ 0 w 1862253"/>
              <a:gd name="connsiteY0" fmla="*/ 1672682 h 1672682"/>
              <a:gd name="connsiteX1" fmla="*/ 256478 w 1862253"/>
              <a:gd name="connsiteY1" fmla="*/ 1182029 h 1672682"/>
              <a:gd name="connsiteX2" fmla="*/ 869795 w 1862253"/>
              <a:gd name="connsiteY2" fmla="*/ 501804 h 1672682"/>
              <a:gd name="connsiteX3" fmla="*/ 1862253 w 1862253"/>
              <a:gd name="connsiteY3" fmla="*/ 0 h 1672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62253" h="1672682">
                <a:moveTo>
                  <a:pt x="0" y="1672682"/>
                </a:moveTo>
                <a:lnTo>
                  <a:pt x="256478" y="1182029"/>
                </a:lnTo>
                <a:lnTo>
                  <a:pt x="869795" y="501804"/>
                </a:lnTo>
                <a:lnTo>
                  <a:pt x="1862253" y="0"/>
                </a:lnTo>
              </a:path>
            </a:pathLst>
          </a:custGeom>
          <a:ln w="57150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1516063" y="1589088"/>
            <a:ext cx="1227137" cy="1482725"/>
          </a:xfrm>
          <a:custGeom>
            <a:avLst/>
            <a:gdLst>
              <a:gd name="connsiteX0" fmla="*/ 1226634 w 1226634"/>
              <a:gd name="connsiteY0" fmla="*/ 1483112 h 1483112"/>
              <a:gd name="connsiteX1" fmla="*/ 791736 w 1226634"/>
              <a:gd name="connsiteY1" fmla="*/ 624468 h 1483112"/>
              <a:gd name="connsiteX2" fmla="*/ 0 w 1226634"/>
              <a:gd name="connsiteY2" fmla="*/ 0 h 1483112"/>
              <a:gd name="connsiteX3" fmla="*/ 0 w 1226634"/>
              <a:gd name="connsiteY3" fmla="*/ 0 h 1483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6634" h="1483112">
                <a:moveTo>
                  <a:pt x="1226634" y="1483112"/>
                </a:moveTo>
                <a:lnTo>
                  <a:pt x="791736" y="624468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57150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3089275" y="1343025"/>
            <a:ext cx="368300" cy="1706563"/>
          </a:xfrm>
          <a:custGeom>
            <a:avLst/>
            <a:gdLst>
              <a:gd name="connsiteX0" fmla="*/ 0 w 367990"/>
              <a:gd name="connsiteY0" fmla="*/ 1706136 h 1706136"/>
              <a:gd name="connsiteX1" fmla="*/ 44605 w 367990"/>
              <a:gd name="connsiteY1" fmla="*/ 780585 h 1706136"/>
              <a:gd name="connsiteX2" fmla="*/ 367990 w 367990"/>
              <a:gd name="connsiteY2" fmla="*/ 0 h 1706136"/>
              <a:gd name="connsiteX3" fmla="*/ 345688 w 367990"/>
              <a:gd name="connsiteY3" fmla="*/ 0 h 1706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7990" h="1706136">
                <a:moveTo>
                  <a:pt x="0" y="1706136"/>
                </a:moveTo>
                <a:lnTo>
                  <a:pt x="44605" y="780585"/>
                </a:lnTo>
                <a:lnTo>
                  <a:pt x="367990" y="0"/>
                </a:lnTo>
                <a:lnTo>
                  <a:pt x="345688" y="0"/>
                </a:lnTo>
              </a:path>
            </a:pathLst>
          </a:custGeom>
          <a:ln w="57150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2197100" y="1600200"/>
            <a:ext cx="122238" cy="623888"/>
          </a:xfrm>
          <a:custGeom>
            <a:avLst/>
            <a:gdLst>
              <a:gd name="connsiteX0" fmla="*/ 122664 w 122664"/>
              <a:gd name="connsiteY0" fmla="*/ 624469 h 624469"/>
              <a:gd name="connsiteX1" fmla="*/ 0 w 122664"/>
              <a:gd name="connsiteY1" fmla="*/ 0 h 624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2664" h="624469">
                <a:moveTo>
                  <a:pt x="122664" y="624469"/>
                </a:moveTo>
                <a:lnTo>
                  <a:pt x="0" y="0"/>
                </a:lnTo>
              </a:path>
            </a:pathLst>
          </a:custGeom>
          <a:ln w="57150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 flipH="1" flipV="1">
            <a:off x="1785938" y="2651125"/>
            <a:ext cx="785812" cy="46038"/>
          </a:xfrm>
          <a:custGeom>
            <a:avLst/>
            <a:gdLst>
              <a:gd name="connsiteX0" fmla="*/ 122664 w 122664"/>
              <a:gd name="connsiteY0" fmla="*/ 624469 h 624469"/>
              <a:gd name="connsiteX1" fmla="*/ 0 w 122664"/>
              <a:gd name="connsiteY1" fmla="*/ 0 h 624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2664" h="624469">
                <a:moveTo>
                  <a:pt x="122664" y="624469"/>
                </a:moveTo>
                <a:lnTo>
                  <a:pt x="0" y="0"/>
                </a:lnTo>
              </a:path>
            </a:pathLst>
          </a:custGeom>
          <a:ln w="57150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3000375" y="1527175"/>
            <a:ext cx="122238" cy="623888"/>
          </a:xfrm>
          <a:custGeom>
            <a:avLst/>
            <a:gdLst>
              <a:gd name="connsiteX0" fmla="*/ 122664 w 122664"/>
              <a:gd name="connsiteY0" fmla="*/ 624469 h 624469"/>
              <a:gd name="connsiteX1" fmla="*/ 0 w 122664"/>
              <a:gd name="connsiteY1" fmla="*/ 0 h 624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2664" h="624469">
                <a:moveTo>
                  <a:pt x="122664" y="624469"/>
                </a:moveTo>
                <a:lnTo>
                  <a:pt x="0" y="0"/>
                </a:lnTo>
              </a:path>
            </a:pathLst>
          </a:custGeom>
          <a:ln w="57150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 flipH="1">
            <a:off x="4260850" y="1214438"/>
            <a:ext cx="382588" cy="696912"/>
          </a:xfrm>
          <a:custGeom>
            <a:avLst/>
            <a:gdLst>
              <a:gd name="connsiteX0" fmla="*/ 122664 w 122664"/>
              <a:gd name="connsiteY0" fmla="*/ 624469 h 624469"/>
              <a:gd name="connsiteX1" fmla="*/ 0 w 122664"/>
              <a:gd name="connsiteY1" fmla="*/ 0 h 624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2664" h="624469">
                <a:moveTo>
                  <a:pt x="122664" y="624469"/>
                </a:moveTo>
                <a:lnTo>
                  <a:pt x="0" y="0"/>
                </a:lnTo>
              </a:path>
            </a:pathLst>
          </a:custGeom>
          <a:ln w="57150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 flipV="1">
            <a:off x="3757613" y="2435225"/>
            <a:ext cx="1143000" cy="71438"/>
          </a:xfrm>
          <a:custGeom>
            <a:avLst/>
            <a:gdLst>
              <a:gd name="connsiteX0" fmla="*/ 122664 w 122664"/>
              <a:gd name="connsiteY0" fmla="*/ 624469 h 624469"/>
              <a:gd name="connsiteX1" fmla="*/ 0 w 122664"/>
              <a:gd name="connsiteY1" fmla="*/ 0 h 624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2664" h="624469">
                <a:moveTo>
                  <a:pt x="122664" y="624469"/>
                </a:moveTo>
                <a:lnTo>
                  <a:pt x="0" y="0"/>
                </a:lnTo>
              </a:path>
            </a:pathLst>
          </a:custGeom>
          <a:ln w="57150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25618" name="Группа 48"/>
          <p:cNvGrpSpPr>
            <a:grpSpLocks/>
          </p:cNvGrpSpPr>
          <p:nvPr/>
        </p:nvGrpSpPr>
        <p:grpSpPr bwMode="auto">
          <a:xfrm>
            <a:off x="6429375" y="3711575"/>
            <a:ext cx="1500188" cy="1931988"/>
            <a:chOff x="6429388" y="3711617"/>
            <a:chExt cx="1500198" cy="1931961"/>
          </a:xfrm>
        </p:grpSpPr>
        <p:sp>
          <p:nvSpPr>
            <p:cNvPr id="18" name="Полилиния 17"/>
            <p:cNvSpPr/>
            <p:nvPr/>
          </p:nvSpPr>
          <p:spPr>
            <a:xfrm>
              <a:off x="7583509" y="3711617"/>
              <a:ext cx="255589" cy="523868"/>
            </a:xfrm>
            <a:custGeom>
              <a:avLst/>
              <a:gdLst>
                <a:gd name="connsiteX0" fmla="*/ 0 w 256478"/>
                <a:gd name="connsiteY0" fmla="*/ 524108 h 524108"/>
                <a:gd name="connsiteX1" fmla="*/ 156117 w 256478"/>
                <a:gd name="connsiteY1" fmla="*/ 367990 h 524108"/>
                <a:gd name="connsiteX2" fmla="*/ 256478 w 256478"/>
                <a:gd name="connsiteY2" fmla="*/ 0 h 524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56478" h="524108">
                  <a:moveTo>
                    <a:pt x="0" y="524108"/>
                  </a:moveTo>
                  <a:cubicBezTo>
                    <a:pt x="56685" y="489724"/>
                    <a:pt x="113371" y="455341"/>
                    <a:pt x="156117" y="367990"/>
                  </a:cubicBezTo>
                  <a:cubicBezTo>
                    <a:pt x="198863" y="280639"/>
                    <a:pt x="227670" y="140319"/>
                    <a:pt x="256478" y="0"/>
                  </a:cubicBezTo>
                </a:path>
              </a:pathLst>
            </a:custGeom>
            <a:ln w="76200" cap="rnd">
              <a:solidFill>
                <a:srgbClr val="66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6" name="Овал 15"/>
            <p:cNvSpPr/>
            <p:nvPr/>
          </p:nvSpPr>
          <p:spPr>
            <a:xfrm>
              <a:off x="6429388" y="4143411"/>
              <a:ext cx="1500198" cy="1500167"/>
            </a:xfrm>
            <a:prstGeom prst="ellipse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2700000" scaled="1"/>
              <a:tileRect/>
            </a:gradFill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6786578" y="5214959"/>
              <a:ext cx="142876" cy="142873"/>
            </a:xfrm>
            <a:prstGeom prst="ellipse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25619" name="Группа 46"/>
          <p:cNvGrpSpPr>
            <a:grpSpLocks/>
          </p:cNvGrpSpPr>
          <p:nvPr/>
        </p:nvGrpSpPr>
        <p:grpSpPr bwMode="auto">
          <a:xfrm>
            <a:off x="571500" y="4286250"/>
            <a:ext cx="1428750" cy="1285875"/>
            <a:chOff x="571472" y="4286256"/>
            <a:chExt cx="1428760" cy="1285884"/>
          </a:xfrm>
        </p:grpSpPr>
        <p:sp>
          <p:nvSpPr>
            <p:cNvPr id="20" name="Овал 19"/>
            <p:cNvSpPr/>
            <p:nvPr/>
          </p:nvSpPr>
          <p:spPr>
            <a:xfrm>
              <a:off x="642911" y="4286256"/>
              <a:ext cx="1357321" cy="1285884"/>
            </a:xfrm>
            <a:prstGeom prst="ellipse">
              <a:avLst/>
            </a:prstGeom>
            <a:gradFill flip="none" rotWithShape="1">
              <a:gsLst>
                <a:gs pos="0">
                  <a:srgbClr val="FFFF66"/>
                </a:gs>
                <a:gs pos="45000">
                  <a:srgbClr val="FFC000"/>
                </a:gs>
                <a:gs pos="45000">
                  <a:schemeClr val="accent6">
                    <a:lumMod val="75000"/>
                  </a:schemeClr>
                </a:gs>
              </a:gsLst>
              <a:lin ang="8100000" scaled="1"/>
              <a:tileRect/>
            </a:gra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9" name="Полилиния 18"/>
            <p:cNvSpPr/>
            <p:nvPr/>
          </p:nvSpPr>
          <p:spPr>
            <a:xfrm flipV="1">
              <a:off x="571472" y="4429132"/>
              <a:ext cx="428628" cy="190501"/>
            </a:xfrm>
            <a:custGeom>
              <a:avLst/>
              <a:gdLst>
                <a:gd name="connsiteX0" fmla="*/ 0 w 256478"/>
                <a:gd name="connsiteY0" fmla="*/ 524108 h 524108"/>
                <a:gd name="connsiteX1" fmla="*/ 156117 w 256478"/>
                <a:gd name="connsiteY1" fmla="*/ 367990 h 524108"/>
                <a:gd name="connsiteX2" fmla="*/ 256478 w 256478"/>
                <a:gd name="connsiteY2" fmla="*/ 0 h 524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56478" h="524108">
                  <a:moveTo>
                    <a:pt x="0" y="524108"/>
                  </a:moveTo>
                  <a:cubicBezTo>
                    <a:pt x="56685" y="489724"/>
                    <a:pt x="113371" y="455341"/>
                    <a:pt x="156117" y="367990"/>
                  </a:cubicBezTo>
                  <a:cubicBezTo>
                    <a:pt x="198863" y="280639"/>
                    <a:pt x="227670" y="140319"/>
                    <a:pt x="256478" y="0"/>
                  </a:cubicBezTo>
                </a:path>
              </a:pathLst>
            </a:custGeom>
            <a:ln w="76200" cap="rnd">
              <a:solidFill>
                <a:srgbClr val="66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25620" name="Группа 47"/>
          <p:cNvGrpSpPr>
            <a:grpSpLocks/>
          </p:cNvGrpSpPr>
          <p:nvPr/>
        </p:nvGrpSpPr>
        <p:grpSpPr bwMode="auto">
          <a:xfrm>
            <a:off x="3995738" y="4776788"/>
            <a:ext cx="2030412" cy="1338262"/>
            <a:chOff x="3996510" y="4776314"/>
            <a:chExt cx="2029751" cy="1338146"/>
          </a:xfrm>
        </p:grpSpPr>
        <p:sp>
          <p:nvSpPr>
            <p:cNvPr id="24" name="Полилиния 23"/>
            <p:cNvSpPr/>
            <p:nvPr/>
          </p:nvSpPr>
          <p:spPr>
            <a:xfrm rot="10648420" flipV="1">
              <a:off x="3996510" y="5142994"/>
              <a:ext cx="428485" cy="190483"/>
            </a:xfrm>
            <a:custGeom>
              <a:avLst/>
              <a:gdLst>
                <a:gd name="connsiteX0" fmla="*/ 0 w 256478"/>
                <a:gd name="connsiteY0" fmla="*/ 524108 h 524108"/>
                <a:gd name="connsiteX1" fmla="*/ 156117 w 256478"/>
                <a:gd name="connsiteY1" fmla="*/ 367990 h 524108"/>
                <a:gd name="connsiteX2" fmla="*/ 256478 w 256478"/>
                <a:gd name="connsiteY2" fmla="*/ 0 h 524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56478" h="524108">
                  <a:moveTo>
                    <a:pt x="0" y="524108"/>
                  </a:moveTo>
                  <a:cubicBezTo>
                    <a:pt x="56685" y="489724"/>
                    <a:pt x="113371" y="455341"/>
                    <a:pt x="156117" y="367990"/>
                  </a:cubicBezTo>
                  <a:cubicBezTo>
                    <a:pt x="198863" y="280639"/>
                    <a:pt x="227670" y="140319"/>
                    <a:pt x="256478" y="0"/>
                  </a:cubicBezTo>
                </a:path>
              </a:pathLst>
            </a:custGeom>
            <a:ln w="76200" cap="rnd">
              <a:solidFill>
                <a:srgbClr val="66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2" name="Полилиния 21"/>
            <p:cNvSpPr/>
            <p:nvPr/>
          </p:nvSpPr>
          <p:spPr>
            <a:xfrm rot="16720248">
              <a:off x="4424836" y="4513035"/>
              <a:ext cx="1338146" cy="1864705"/>
            </a:xfrm>
            <a:custGeom>
              <a:avLst/>
              <a:gdLst>
                <a:gd name="connsiteX0" fmla="*/ 644912 w 1338146"/>
                <a:gd name="connsiteY0" fmla="*/ 1810215 h 1864113"/>
                <a:gd name="connsiteX1" fmla="*/ 399585 w 1338146"/>
                <a:gd name="connsiteY1" fmla="*/ 1787912 h 1864113"/>
                <a:gd name="connsiteX2" fmla="*/ 120804 w 1338146"/>
                <a:gd name="connsiteY2" fmla="*/ 1598341 h 1864113"/>
                <a:gd name="connsiteX3" fmla="*/ 31595 w 1338146"/>
                <a:gd name="connsiteY3" fmla="*/ 1174595 h 1864113"/>
                <a:gd name="connsiteX4" fmla="*/ 310375 w 1338146"/>
                <a:gd name="connsiteY4" fmla="*/ 706244 h 1864113"/>
                <a:gd name="connsiteX5" fmla="*/ 410736 w 1338146"/>
                <a:gd name="connsiteY5" fmla="*/ 237893 h 1864113"/>
                <a:gd name="connsiteX6" fmla="*/ 566853 w 1338146"/>
                <a:gd name="connsiteY6" fmla="*/ 48322 h 1864113"/>
                <a:gd name="connsiteX7" fmla="*/ 823331 w 1338146"/>
                <a:gd name="connsiteY7" fmla="*/ 59473 h 1864113"/>
                <a:gd name="connsiteX8" fmla="*/ 968297 w 1338146"/>
                <a:gd name="connsiteY8" fmla="*/ 405161 h 1864113"/>
                <a:gd name="connsiteX9" fmla="*/ 1046356 w 1338146"/>
                <a:gd name="connsiteY9" fmla="*/ 739698 h 1864113"/>
                <a:gd name="connsiteX10" fmla="*/ 1280531 w 1338146"/>
                <a:gd name="connsiteY10" fmla="*/ 1107688 h 1864113"/>
                <a:gd name="connsiteX11" fmla="*/ 1302834 w 1338146"/>
                <a:gd name="connsiteY11" fmla="*/ 1486829 h 1864113"/>
                <a:gd name="connsiteX12" fmla="*/ 1068658 w 1338146"/>
                <a:gd name="connsiteY12" fmla="*/ 1810215 h 1864113"/>
                <a:gd name="connsiteX13" fmla="*/ 644912 w 1338146"/>
                <a:gd name="connsiteY13" fmla="*/ 1810215 h 1864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338146" h="1864113">
                  <a:moveTo>
                    <a:pt x="644912" y="1810215"/>
                  </a:moveTo>
                  <a:cubicBezTo>
                    <a:pt x="533400" y="1806498"/>
                    <a:pt x="486936" y="1823224"/>
                    <a:pt x="399585" y="1787912"/>
                  </a:cubicBezTo>
                  <a:cubicBezTo>
                    <a:pt x="312234" y="1752600"/>
                    <a:pt x="182136" y="1700560"/>
                    <a:pt x="120804" y="1598341"/>
                  </a:cubicBezTo>
                  <a:cubicBezTo>
                    <a:pt x="59472" y="1496122"/>
                    <a:pt x="0" y="1323278"/>
                    <a:pt x="31595" y="1174595"/>
                  </a:cubicBezTo>
                  <a:cubicBezTo>
                    <a:pt x="63190" y="1025912"/>
                    <a:pt x="247185" y="862361"/>
                    <a:pt x="310375" y="706244"/>
                  </a:cubicBezTo>
                  <a:cubicBezTo>
                    <a:pt x="373565" y="550127"/>
                    <a:pt x="367990" y="347547"/>
                    <a:pt x="410736" y="237893"/>
                  </a:cubicBezTo>
                  <a:cubicBezTo>
                    <a:pt x="453482" y="128239"/>
                    <a:pt x="498087" y="78059"/>
                    <a:pt x="566853" y="48322"/>
                  </a:cubicBezTo>
                  <a:cubicBezTo>
                    <a:pt x="635619" y="18585"/>
                    <a:pt x="756424" y="0"/>
                    <a:pt x="823331" y="59473"/>
                  </a:cubicBezTo>
                  <a:cubicBezTo>
                    <a:pt x="890238" y="118946"/>
                    <a:pt x="931126" y="291790"/>
                    <a:pt x="968297" y="405161"/>
                  </a:cubicBezTo>
                  <a:cubicBezTo>
                    <a:pt x="1005468" y="518532"/>
                    <a:pt x="994317" y="622610"/>
                    <a:pt x="1046356" y="739698"/>
                  </a:cubicBezTo>
                  <a:cubicBezTo>
                    <a:pt x="1098395" y="856786"/>
                    <a:pt x="1237785" y="983166"/>
                    <a:pt x="1280531" y="1107688"/>
                  </a:cubicBezTo>
                  <a:cubicBezTo>
                    <a:pt x="1323277" y="1232210"/>
                    <a:pt x="1338146" y="1369741"/>
                    <a:pt x="1302834" y="1486829"/>
                  </a:cubicBezTo>
                  <a:cubicBezTo>
                    <a:pt x="1267522" y="1603917"/>
                    <a:pt x="1180170" y="1756317"/>
                    <a:pt x="1068658" y="1810215"/>
                  </a:cubicBezTo>
                  <a:cubicBezTo>
                    <a:pt x="957146" y="1864113"/>
                    <a:pt x="756424" y="1813932"/>
                    <a:pt x="644912" y="1810215"/>
                  </a:cubicBezTo>
                  <a:close/>
                </a:path>
              </a:pathLst>
            </a:custGeom>
            <a:gradFill>
              <a:gsLst>
                <a:gs pos="0">
                  <a:srgbClr val="FFFF66"/>
                </a:gs>
                <a:gs pos="45000">
                  <a:srgbClr val="FFC000"/>
                </a:gs>
                <a:gs pos="45000">
                  <a:schemeClr val="accent6">
                    <a:lumMod val="75000"/>
                  </a:schemeClr>
                </a:gs>
              </a:gsLst>
              <a:lin ang="8100000" scaled="1"/>
            </a:gra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3" name="Овал 22"/>
            <p:cNvSpPr/>
            <p:nvPr/>
          </p:nvSpPr>
          <p:spPr>
            <a:xfrm flipH="1">
              <a:off x="5715212" y="5428719"/>
              <a:ext cx="179330" cy="180959"/>
            </a:xfrm>
            <a:prstGeom prst="ellipse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29" name="Полилиния 28"/>
          <p:cNvSpPr/>
          <p:nvPr/>
        </p:nvSpPr>
        <p:spPr>
          <a:xfrm>
            <a:off x="658813" y="857250"/>
            <a:ext cx="912812" cy="796925"/>
          </a:xfrm>
          <a:custGeom>
            <a:avLst/>
            <a:gdLst>
              <a:gd name="connsiteX0" fmla="*/ 940419 w 1061224"/>
              <a:gd name="connsiteY0" fmla="*/ 897674 h 1001752"/>
              <a:gd name="connsiteX1" fmla="*/ 996175 w 1061224"/>
              <a:gd name="connsiteY1" fmla="*/ 607742 h 1001752"/>
              <a:gd name="connsiteX2" fmla="*/ 550126 w 1061224"/>
              <a:gd name="connsiteY2" fmla="*/ 206298 h 1001752"/>
              <a:gd name="connsiteX3" fmla="*/ 48322 w 1061224"/>
              <a:gd name="connsiteY3" fmla="*/ 83634 h 1001752"/>
              <a:gd name="connsiteX4" fmla="*/ 260195 w 1061224"/>
              <a:gd name="connsiteY4" fmla="*/ 708103 h 1001752"/>
              <a:gd name="connsiteX5" fmla="*/ 572429 w 1061224"/>
              <a:gd name="connsiteY5" fmla="*/ 964581 h 1001752"/>
              <a:gd name="connsiteX6" fmla="*/ 940419 w 1061224"/>
              <a:gd name="connsiteY6" fmla="*/ 897674 h 1001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1224" h="1001752">
                <a:moveTo>
                  <a:pt x="940419" y="897674"/>
                </a:moveTo>
                <a:cubicBezTo>
                  <a:pt x="1011043" y="838201"/>
                  <a:pt x="1061224" y="722971"/>
                  <a:pt x="996175" y="607742"/>
                </a:cubicBezTo>
                <a:cubicBezTo>
                  <a:pt x="931126" y="492513"/>
                  <a:pt x="708102" y="293649"/>
                  <a:pt x="550126" y="206298"/>
                </a:cubicBezTo>
                <a:cubicBezTo>
                  <a:pt x="392150" y="118947"/>
                  <a:pt x="96644" y="0"/>
                  <a:pt x="48322" y="83634"/>
                </a:cubicBezTo>
                <a:cubicBezTo>
                  <a:pt x="0" y="167268"/>
                  <a:pt x="172844" y="561279"/>
                  <a:pt x="260195" y="708103"/>
                </a:cubicBezTo>
                <a:cubicBezTo>
                  <a:pt x="347546" y="854927"/>
                  <a:pt x="460917" y="927410"/>
                  <a:pt x="572429" y="964581"/>
                </a:cubicBezTo>
                <a:cubicBezTo>
                  <a:pt x="683941" y="1001752"/>
                  <a:pt x="869795" y="957147"/>
                  <a:pt x="940419" y="897674"/>
                </a:cubicBezTo>
                <a:close/>
              </a:path>
            </a:pathLst>
          </a:cu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</a:gsLst>
            <a:lin ang="5400000" scaled="0"/>
          </a:gra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657225" y="1846263"/>
            <a:ext cx="1160463" cy="600075"/>
          </a:xfrm>
          <a:custGeom>
            <a:avLst/>
            <a:gdLst>
              <a:gd name="connsiteX0" fmla="*/ 1137425 w 1159727"/>
              <a:gd name="connsiteY0" fmla="*/ 5575 h 600307"/>
              <a:gd name="connsiteX1" fmla="*/ 925552 w 1159727"/>
              <a:gd name="connsiteY1" fmla="*/ 39029 h 600307"/>
              <a:gd name="connsiteX2" fmla="*/ 568713 w 1159727"/>
              <a:gd name="connsiteY2" fmla="*/ 39029 h 600307"/>
              <a:gd name="connsiteX3" fmla="*/ 245328 w 1159727"/>
              <a:gd name="connsiteY3" fmla="*/ 273205 h 600307"/>
              <a:gd name="connsiteX4" fmla="*/ 22303 w 1159727"/>
              <a:gd name="connsiteY4" fmla="*/ 529683 h 600307"/>
              <a:gd name="connsiteX5" fmla="*/ 111513 w 1159727"/>
              <a:gd name="connsiteY5" fmla="*/ 585439 h 600307"/>
              <a:gd name="connsiteX6" fmla="*/ 557562 w 1159727"/>
              <a:gd name="connsiteY6" fmla="*/ 585439 h 600307"/>
              <a:gd name="connsiteX7" fmla="*/ 903250 w 1159727"/>
              <a:gd name="connsiteY7" fmla="*/ 496229 h 600307"/>
              <a:gd name="connsiteX8" fmla="*/ 1037064 w 1159727"/>
              <a:gd name="connsiteY8" fmla="*/ 139390 h 600307"/>
              <a:gd name="connsiteX9" fmla="*/ 1059367 w 1159727"/>
              <a:gd name="connsiteY9" fmla="*/ 61332 h 600307"/>
              <a:gd name="connsiteX10" fmla="*/ 1137425 w 1159727"/>
              <a:gd name="connsiteY10" fmla="*/ 5575 h 600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59727" h="600307">
                <a:moveTo>
                  <a:pt x="1137425" y="5575"/>
                </a:moveTo>
                <a:cubicBezTo>
                  <a:pt x="1115123" y="1858"/>
                  <a:pt x="1020337" y="33453"/>
                  <a:pt x="925552" y="39029"/>
                </a:cubicBezTo>
                <a:cubicBezTo>
                  <a:pt x="830767" y="44605"/>
                  <a:pt x="682084" y="0"/>
                  <a:pt x="568713" y="39029"/>
                </a:cubicBezTo>
                <a:cubicBezTo>
                  <a:pt x="455342" y="78058"/>
                  <a:pt x="336396" y="191429"/>
                  <a:pt x="245328" y="273205"/>
                </a:cubicBezTo>
                <a:cubicBezTo>
                  <a:pt x="154260" y="354981"/>
                  <a:pt x="44606" y="477644"/>
                  <a:pt x="22303" y="529683"/>
                </a:cubicBezTo>
                <a:cubicBezTo>
                  <a:pt x="0" y="581722"/>
                  <a:pt x="22303" y="576146"/>
                  <a:pt x="111513" y="585439"/>
                </a:cubicBezTo>
                <a:cubicBezTo>
                  <a:pt x="200723" y="594732"/>
                  <a:pt x="425606" y="600307"/>
                  <a:pt x="557562" y="585439"/>
                </a:cubicBezTo>
                <a:cubicBezTo>
                  <a:pt x="689518" y="570571"/>
                  <a:pt x="823333" y="570571"/>
                  <a:pt x="903250" y="496229"/>
                </a:cubicBezTo>
                <a:cubicBezTo>
                  <a:pt x="983167" y="421888"/>
                  <a:pt x="1011045" y="211873"/>
                  <a:pt x="1037064" y="139390"/>
                </a:cubicBezTo>
                <a:cubicBezTo>
                  <a:pt x="1063083" y="66907"/>
                  <a:pt x="1042640" y="81776"/>
                  <a:pt x="1059367" y="61332"/>
                </a:cubicBezTo>
                <a:cubicBezTo>
                  <a:pt x="1076094" y="40888"/>
                  <a:pt x="1159727" y="9292"/>
                  <a:pt x="1137425" y="5575"/>
                </a:cubicBezTo>
                <a:close/>
              </a:path>
            </a:pathLst>
          </a:cu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</a:gsLst>
            <a:lin ang="18900000" scaled="1"/>
            <a:tileRect/>
          </a:gra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Полилиния 30"/>
          <p:cNvSpPr/>
          <p:nvPr/>
        </p:nvSpPr>
        <p:spPr>
          <a:xfrm>
            <a:off x="1797050" y="319088"/>
            <a:ext cx="595313" cy="1273175"/>
          </a:xfrm>
          <a:custGeom>
            <a:avLst/>
            <a:gdLst>
              <a:gd name="connsiteX0" fmla="*/ 388434 w 594732"/>
              <a:gd name="connsiteY0" fmla="*/ 1263805 h 1273098"/>
              <a:gd name="connsiteX1" fmla="*/ 310375 w 594732"/>
              <a:gd name="connsiteY1" fmla="*/ 1063083 h 1273098"/>
              <a:gd name="connsiteX2" fmla="*/ 42746 w 594732"/>
              <a:gd name="connsiteY2" fmla="*/ 784303 h 1273098"/>
              <a:gd name="connsiteX3" fmla="*/ 53897 w 594732"/>
              <a:gd name="connsiteY3" fmla="*/ 293649 h 1273098"/>
              <a:gd name="connsiteX4" fmla="*/ 65049 w 594732"/>
              <a:gd name="connsiteY4" fmla="*/ 3717 h 1273098"/>
              <a:gd name="connsiteX5" fmla="*/ 165410 w 594732"/>
              <a:gd name="connsiteY5" fmla="*/ 271347 h 1273098"/>
              <a:gd name="connsiteX6" fmla="*/ 533400 w 594732"/>
              <a:gd name="connsiteY6" fmla="*/ 583581 h 1273098"/>
              <a:gd name="connsiteX7" fmla="*/ 533400 w 594732"/>
              <a:gd name="connsiteY7" fmla="*/ 1007327 h 1273098"/>
              <a:gd name="connsiteX8" fmla="*/ 388434 w 594732"/>
              <a:gd name="connsiteY8" fmla="*/ 1263805 h 1273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4732" h="1273098">
                <a:moveTo>
                  <a:pt x="388434" y="1263805"/>
                </a:moveTo>
                <a:cubicBezTo>
                  <a:pt x="351263" y="1273098"/>
                  <a:pt x="367990" y="1143000"/>
                  <a:pt x="310375" y="1063083"/>
                </a:cubicBezTo>
                <a:cubicBezTo>
                  <a:pt x="252760" y="983166"/>
                  <a:pt x="85492" y="912542"/>
                  <a:pt x="42746" y="784303"/>
                </a:cubicBezTo>
                <a:cubicBezTo>
                  <a:pt x="0" y="656064"/>
                  <a:pt x="50180" y="423747"/>
                  <a:pt x="53897" y="293649"/>
                </a:cubicBezTo>
                <a:cubicBezTo>
                  <a:pt x="57614" y="163551"/>
                  <a:pt x="46464" y="7434"/>
                  <a:pt x="65049" y="3717"/>
                </a:cubicBezTo>
                <a:cubicBezTo>
                  <a:pt x="83635" y="0"/>
                  <a:pt x="87352" y="174703"/>
                  <a:pt x="165410" y="271347"/>
                </a:cubicBezTo>
                <a:cubicBezTo>
                  <a:pt x="243468" y="367991"/>
                  <a:pt x="472068" y="460918"/>
                  <a:pt x="533400" y="583581"/>
                </a:cubicBezTo>
                <a:cubicBezTo>
                  <a:pt x="594732" y="706244"/>
                  <a:pt x="557561" y="893956"/>
                  <a:pt x="533400" y="1007327"/>
                </a:cubicBezTo>
                <a:cubicBezTo>
                  <a:pt x="509239" y="1120698"/>
                  <a:pt x="425605" y="1254512"/>
                  <a:pt x="388434" y="1263805"/>
                </a:cubicBezTo>
                <a:close/>
              </a:path>
            </a:pathLst>
          </a:cu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</a:gsLst>
            <a:lin ang="5400000" scaled="0"/>
          </a:gra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Полилиния 31"/>
          <p:cNvSpPr/>
          <p:nvPr/>
        </p:nvSpPr>
        <p:spPr>
          <a:xfrm>
            <a:off x="785813" y="2560638"/>
            <a:ext cx="996950" cy="511175"/>
          </a:xfrm>
          <a:custGeom>
            <a:avLst/>
            <a:gdLst>
              <a:gd name="connsiteX0" fmla="*/ 1102113 w 1122557"/>
              <a:gd name="connsiteY0" fmla="*/ 92927 h 650488"/>
              <a:gd name="connsiteX1" fmla="*/ 901391 w 1122557"/>
              <a:gd name="connsiteY1" fmla="*/ 92927 h 650488"/>
              <a:gd name="connsiteX2" fmla="*/ 600308 w 1122557"/>
              <a:gd name="connsiteY2" fmla="*/ 37171 h 650488"/>
              <a:gd name="connsiteX3" fmla="*/ 299225 w 1122557"/>
              <a:gd name="connsiteY3" fmla="*/ 315952 h 650488"/>
              <a:gd name="connsiteX4" fmla="*/ 20444 w 1122557"/>
              <a:gd name="connsiteY4" fmla="*/ 472069 h 650488"/>
              <a:gd name="connsiteX5" fmla="*/ 176561 w 1122557"/>
              <a:gd name="connsiteY5" fmla="*/ 538976 h 650488"/>
              <a:gd name="connsiteX6" fmla="*/ 611459 w 1122557"/>
              <a:gd name="connsiteY6" fmla="*/ 639337 h 650488"/>
              <a:gd name="connsiteX7" fmla="*/ 934844 w 1122557"/>
              <a:gd name="connsiteY7" fmla="*/ 472069 h 650488"/>
              <a:gd name="connsiteX8" fmla="*/ 1024054 w 1122557"/>
              <a:gd name="connsiteY8" fmla="*/ 204439 h 650488"/>
              <a:gd name="connsiteX9" fmla="*/ 1102113 w 1122557"/>
              <a:gd name="connsiteY9" fmla="*/ 92927 h 6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22557" h="650488">
                <a:moveTo>
                  <a:pt x="1102113" y="92927"/>
                </a:moveTo>
                <a:cubicBezTo>
                  <a:pt x="1081669" y="74342"/>
                  <a:pt x="985025" y="102220"/>
                  <a:pt x="901391" y="92927"/>
                </a:cubicBezTo>
                <a:cubicBezTo>
                  <a:pt x="817757" y="83634"/>
                  <a:pt x="700669" y="0"/>
                  <a:pt x="600308" y="37171"/>
                </a:cubicBezTo>
                <a:cubicBezTo>
                  <a:pt x="499947" y="74342"/>
                  <a:pt x="395869" y="243469"/>
                  <a:pt x="299225" y="315952"/>
                </a:cubicBezTo>
                <a:cubicBezTo>
                  <a:pt x="202581" y="388435"/>
                  <a:pt x="40888" y="434898"/>
                  <a:pt x="20444" y="472069"/>
                </a:cubicBezTo>
                <a:cubicBezTo>
                  <a:pt x="0" y="509240"/>
                  <a:pt x="78059" y="511098"/>
                  <a:pt x="176561" y="538976"/>
                </a:cubicBezTo>
                <a:cubicBezTo>
                  <a:pt x="275063" y="566854"/>
                  <a:pt x="485079" y="650488"/>
                  <a:pt x="611459" y="639337"/>
                </a:cubicBezTo>
                <a:cubicBezTo>
                  <a:pt x="737839" y="628186"/>
                  <a:pt x="866078" y="544552"/>
                  <a:pt x="934844" y="472069"/>
                </a:cubicBezTo>
                <a:cubicBezTo>
                  <a:pt x="1003610" y="399586"/>
                  <a:pt x="998034" y="263912"/>
                  <a:pt x="1024054" y="204439"/>
                </a:cubicBezTo>
                <a:cubicBezTo>
                  <a:pt x="1050074" y="144966"/>
                  <a:pt x="1122557" y="111512"/>
                  <a:pt x="1102113" y="92927"/>
                </a:cubicBezTo>
                <a:close/>
              </a:path>
            </a:pathLst>
          </a:cu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</a:gsLst>
            <a:lin ang="18900000" scaled="1"/>
            <a:tileRect/>
          </a:gra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Полилиния 32"/>
          <p:cNvSpPr/>
          <p:nvPr/>
        </p:nvSpPr>
        <p:spPr>
          <a:xfrm>
            <a:off x="1633538" y="2641600"/>
            <a:ext cx="455612" cy="1120775"/>
          </a:xfrm>
          <a:custGeom>
            <a:avLst/>
            <a:gdLst>
              <a:gd name="connsiteX0" fmla="*/ 328961 w 455341"/>
              <a:gd name="connsiteY0" fmla="*/ 57614 h 1120697"/>
              <a:gd name="connsiteX1" fmla="*/ 228600 w 455341"/>
              <a:gd name="connsiteY1" fmla="*/ 236034 h 1120697"/>
              <a:gd name="connsiteX2" fmla="*/ 27878 w 455341"/>
              <a:gd name="connsiteY2" fmla="*/ 436756 h 1120697"/>
              <a:gd name="connsiteX3" fmla="*/ 61331 w 455341"/>
              <a:gd name="connsiteY3" fmla="*/ 849351 h 1120697"/>
              <a:gd name="connsiteX4" fmla="*/ 50180 w 455341"/>
              <a:gd name="connsiteY4" fmla="*/ 1116980 h 1120697"/>
              <a:gd name="connsiteX5" fmla="*/ 262053 w 455341"/>
              <a:gd name="connsiteY5" fmla="*/ 871653 h 1120697"/>
              <a:gd name="connsiteX6" fmla="*/ 440473 w 455341"/>
              <a:gd name="connsiteY6" fmla="*/ 581721 h 1120697"/>
              <a:gd name="connsiteX7" fmla="*/ 328961 w 455341"/>
              <a:gd name="connsiteY7" fmla="*/ 57614 h 1120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5341" h="1120697">
                <a:moveTo>
                  <a:pt x="328961" y="57614"/>
                </a:moveTo>
                <a:cubicBezTo>
                  <a:pt x="293649" y="0"/>
                  <a:pt x="278780" y="172844"/>
                  <a:pt x="228600" y="236034"/>
                </a:cubicBezTo>
                <a:cubicBezTo>
                  <a:pt x="178420" y="299224"/>
                  <a:pt x="55756" y="334537"/>
                  <a:pt x="27878" y="436756"/>
                </a:cubicBezTo>
                <a:cubicBezTo>
                  <a:pt x="0" y="538975"/>
                  <a:pt x="57614" y="735980"/>
                  <a:pt x="61331" y="849351"/>
                </a:cubicBezTo>
                <a:cubicBezTo>
                  <a:pt x="65048" y="962722"/>
                  <a:pt x="16726" y="1113263"/>
                  <a:pt x="50180" y="1116980"/>
                </a:cubicBezTo>
                <a:cubicBezTo>
                  <a:pt x="83634" y="1120697"/>
                  <a:pt x="197004" y="960863"/>
                  <a:pt x="262053" y="871653"/>
                </a:cubicBezTo>
                <a:cubicBezTo>
                  <a:pt x="327102" y="782443"/>
                  <a:pt x="425605" y="715536"/>
                  <a:pt x="440473" y="581721"/>
                </a:cubicBezTo>
                <a:cubicBezTo>
                  <a:pt x="455341" y="447906"/>
                  <a:pt x="364273" y="115228"/>
                  <a:pt x="328961" y="57614"/>
                </a:cubicBezTo>
                <a:close/>
              </a:path>
            </a:pathLst>
          </a:cu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</a:gsLst>
            <a:lin ang="18900000" scaled="1"/>
            <a:tileRect/>
          </a:gra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Полилиния 34"/>
          <p:cNvSpPr/>
          <p:nvPr/>
        </p:nvSpPr>
        <p:spPr>
          <a:xfrm>
            <a:off x="2516188" y="304800"/>
            <a:ext cx="568325" cy="1220788"/>
          </a:xfrm>
          <a:custGeom>
            <a:avLst/>
            <a:gdLst>
              <a:gd name="connsiteX0" fmla="*/ 484187 w 568325"/>
              <a:gd name="connsiteY0" fmla="*/ 1209675 h 1220787"/>
              <a:gd name="connsiteX1" fmla="*/ 388937 w 568325"/>
              <a:gd name="connsiteY1" fmla="*/ 1028700 h 1220787"/>
              <a:gd name="connsiteX2" fmla="*/ 198437 w 568325"/>
              <a:gd name="connsiteY2" fmla="*/ 876300 h 1220787"/>
              <a:gd name="connsiteX3" fmla="*/ 26987 w 568325"/>
              <a:gd name="connsiteY3" fmla="*/ 609600 h 1220787"/>
              <a:gd name="connsiteX4" fmla="*/ 36512 w 568325"/>
              <a:gd name="connsiteY4" fmla="*/ 66675 h 1220787"/>
              <a:gd name="connsiteX5" fmla="*/ 141287 w 568325"/>
              <a:gd name="connsiteY5" fmla="*/ 209550 h 1220787"/>
              <a:gd name="connsiteX6" fmla="*/ 398462 w 568325"/>
              <a:gd name="connsiteY6" fmla="*/ 400050 h 1220787"/>
              <a:gd name="connsiteX7" fmla="*/ 531812 w 568325"/>
              <a:gd name="connsiteY7" fmla="*/ 685800 h 1220787"/>
              <a:gd name="connsiteX8" fmla="*/ 560387 w 568325"/>
              <a:gd name="connsiteY8" fmla="*/ 962025 h 1220787"/>
              <a:gd name="connsiteX9" fmla="*/ 484187 w 568325"/>
              <a:gd name="connsiteY9" fmla="*/ 1209675 h 1220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68325" h="1220787">
                <a:moveTo>
                  <a:pt x="484187" y="1209675"/>
                </a:moveTo>
                <a:cubicBezTo>
                  <a:pt x="455612" y="1220787"/>
                  <a:pt x="436562" y="1084262"/>
                  <a:pt x="388937" y="1028700"/>
                </a:cubicBezTo>
                <a:cubicBezTo>
                  <a:pt x="341312" y="973138"/>
                  <a:pt x="258762" y="946150"/>
                  <a:pt x="198437" y="876300"/>
                </a:cubicBezTo>
                <a:cubicBezTo>
                  <a:pt x="138112" y="806450"/>
                  <a:pt x="53974" y="744537"/>
                  <a:pt x="26987" y="609600"/>
                </a:cubicBezTo>
                <a:cubicBezTo>
                  <a:pt x="0" y="474663"/>
                  <a:pt x="17462" y="133350"/>
                  <a:pt x="36512" y="66675"/>
                </a:cubicBezTo>
                <a:cubicBezTo>
                  <a:pt x="55562" y="0"/>
                  <a:pt x="80962" y="153987"/>
                  <a:pt x="141287" y="209550"/>
                </a:cubicBezTo>
                <a:cubicBezTo>
                  <a:pt x="201612" y="265113"/>
                  <a:pt x="333375" y="320675"/>
                  <a:pt x="398462" y="400050"/>
                </a:cubicBezTo>
                <a:cubicBezTo>
                  <a:pt x="463549" y="479425"/>
                  <a:pt x="504825" y="592138"/>
                  <a:pt x="531812" y="685800"/>
                </a:cubicBezTo>
                <a:cubicBezTo>
                  <a:pt x="558799" y="779462"/>
                  <a:pt x="568325" y="874712"/>
                  <a:pt x="560387" y="962025"/>
                </a:cubicBezTo>
                <a:cubicBezTo>
                  <a:pt x="552449" y="1049338"/>
                  <a:pt x="512762" y="1198563"/>
                  <a:pt x="484187" y="1209675"/>
                </a:cubicBezTo>
                <a:close/>
              </a:path>
            </a:pathLst>
          </a:custGeom>
          <a:gradFill>
            <a:gsLst>
              <a:gs pos="0">
                <a:srgbClr val="FFF200"/>
              </a:gs>
              <a:gs pos="45000">
                <a:srgbClr val="FF7A00"/>
              </a:gs>
            </a:gsLst>
            <a:lin ang="18900000" scaled="1"/>
          </a:gradFill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" name="Полилиния 35"/>
          <p:cNvSpPr/>
          <p:nvPr/>
        </p:nvSpPr>
        <p:spPr>
          <a:xfrm>
            <a:off x="2279650" y="1479550"/>
            <a:ext cx="735013" cy="517525"/>
          </a:xfrm>
          <a:custGeom>
            <a:avLst/>
            <a:gdLst>
              <a:gd name="connsiteX0" fmla="*/ 720725 w 735012"/>
              <a:gd name="connsiteY0" fmla="*/ 225425 h 517525"/>
              <a:gd name="connsiteX1" fmla="*/ 596900 w 735012"/>
              <a:gd name="connsiteY1" fmla="*/ 101600 h 517525"/>
              <a:gd name="connsiteX2" fmla="*/ 368300 w 735012"/>
              <a:gd name="connsiteY2" fmla="*/ 6350 h 517525"/>
              <a:gd name="connsiteX3" fmla="*/ 44450 w 735012"/>
              <a:gd name="connsiteY3" fmla="*/ 139700 h 517525"/>
              <a:gd name="connsiteX4" fmla="*/ 101600 w 735012"/>
              <a:gd name="connsiteY4" fmla="*/ 225425 h 517525"/>
              <a:gd name="connsiteX5" fmla="*/ 177800 w 735012"/>
              <a:gd name="connsiteY5" fmla="*/ 425450 h 517525"/>
              <a:gd name="connsiteX6" fmla="*/ 511175 w 735012"/>
              <a:gd name="connsiteY6" fmla="*/ 511175 h 517525"/>
              <a:gd name="connsiteX7" fmla="*/ 682625 w 735012"/>
              <a:gd name="connsiteY7" fmla="*/ 387350 h 517525"/>
              <a:gd name="connsiteX8" fmla="*/ 720725 w 735012"/>
              <a:gd name="connsiteY8" fmla="*/ 225425 h 517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5012" h="517525">
                <a:moveTo>
                  <a:pt x="720725" y="225425"/>
                </a:moveTo>
                <a:cubicBezTo>
                  <a:pt x="706438" y="177800"/>
                  <a:pt x="655637" y="138112"/>
                  <a:pt x="596900" y="101600"/>
                </a:cubicBezTo>
                <a:cubicBezTo>
                  <a:pt x="538163" y="65088"/>
                  <a:pt x="460375" y="0"/>
                  <a:pt x="368300" y="6350"/>
                </a:cubicBezTo>
                <a:cubicBezTo>
                  <a:pt x="276225" y="12700"/>
                  <a:pt x="88900" y="103188"/>
                  <a:pt x="44450" y="139700"/>
                </a:cubicBezTo>
                <a:cubicBezTo>
                  <a:pt x="0" y="176212"/>
                  <a:pt x="79375" y="177800"/>
                  <a:pt x="101600" y="225425"/>
                </a:cubicBezTo>
                <a:cubicBezTo>
                  <a:pt x="123825" y="273050"/>
                  <a:pt x="109538" y="377825"/>
                  <a:pt x="177800" y="425450"/>
                </a:cubicBezTo>
                <a:cubicBezTo>
                  <a:pt x="246062" y="473075"/>
                  <a:pt x="427038" y="517525"/>
                  <a:pt x="511175" y="511175"/>
                </a:cubicBezTo>
                <a:cubicBezTo>
                  <a:pt x="595312" y="504825"/>
                  <a:pt x="646113" y="434975"/>
                  <a:pt x="682625" y="387350"/>
                </a:cubicBezTo>
                <a:cubicBezTo>
                  <a:pt x="719138" y="339725"/>
                  <a:pt x="735012" y="273050"/>
                  <a:pt x="720725" y="225425"/>
                </a:cubicBezTo>
                <a:close/>
              </a:path>
            </a:pathLst>
          </a:custGeom>
          <a:gradFill>
            <a:gsLst>
              <a:gs pos="0">
                <a:srgbClr val="FFF200"/>
              </a:gs>
              <a:gs pos="45000">
                <a:srgbClr val="FF7A00"/>
              </a:gs>
            </a:gsLst>
            <a:lin ang="18900000" scaled="1"/>
          </a:gradFill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" name="Полилиния 36"/>
          <p:cNvSpPr/>
          <p:nvPr/>
        </p:nvSpPr>
        <p:spPr>
          <a:xfrm>
            <a:off x="3397250" y="428625"/>
            <a:ext cx="693738" cy="903288"/>
          </a:xfrm>
          <a:custGeom>
            <a:avLst/>
            <a:gdLst>
              <a:gd name="connsiteX0" fmla="*/ 69850 w 693737"/>
              <a:gd name="connsiteY0" fmla="*/ 885825 h 903287"/>
              <a:gd name="connsiteX1" fmla="*/ 3175 w 693737"/>
              <a:gd name="connsiteY1" fmla="*/ 762000 h 903287"/>
              <a:gd name="connsiteX2" fmla="*/ 50800 w 693737"/>
              <a:gd name="connsiteY2" fmla="*/ 476250 h 903287"/>
              <a:gd name="connsiteX3" fmla="*/ 288925 w 693737"/>
              <a:gd name="connsiteY3" fmla="*/ 228600 h 903287"/>
              <a:gd name="connsiteX4" fmla="*/ 612775 w 693737"/>
              <a:gd name="connsiteY4" fmla="*/ 9525 h 903287"/>
              <a:gd name="connsiteX5" fmla="*/ 622300 w 693737"/>
              <a:gd name="connsiteY5" fmla="*/ 171450 h 903287"/>
              <a:gd name="connsiteX6" fmla="*/ 660400 w 693737"/>
              <a:gd name="connsiteY6" fmla="*/ 561975 h 903287"/>
              <a:gd name="connsiteX7" fmla="*/ 422275 w 693737"/>
              <a:gd name="connsiteY7" fmla="*/ 847725 h 903287"/>
              <a:gd name="connsiteX8" fmla="*/ 69850 w 693737"/>
              <a:gd name="connsiteY8" fmla="*/ 885825 h 903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3737" h="903287">
                <a:moveTo>
                  <a:pt x="69850" y="885825"/>
                </a:moveTo>
                <a:cubicBezTo>
                  <a:pt x="0" y="871538"/>
                  <a:pt x="6350" y="830262"/>
                  <a:pt x="3175" y="762000"/>
                </a:cubicBezTo>
                <a:cubicBezTo>
                  <a:pt x="0" y="693738"/>
                  <a:pt x="3175" y="565150"/>
                  <a:pt x="50800" y="476250"/>
                </a:cubicBezTo>
                <a:cubicBezTo>
                  <a:pt x="98425" y="387350"/>
                  <a:pt x="195263" y="306387"/>
                  <a:pt x="288925" y="228600"/>
                </a:cubicBezTo>
                <a:cubicBezTo>
                  <a:pt x="382587" y="150813"/>
                  <a:pt x="557213" y="19050"/>
                  <a:pt x="612775" y="9525"/>
                </a:cubicBezTo>
                <a:cubicBezTo>
                  <a:pt x="668337" y="0"/>
                  <a:pt x="614363" y="79375"/>
                  <a:pt x="622300" y="171450"/>
                </a:cubicBezTo>
                <a:cubicBezTo>
                  <a:pt x="630237" y="263525"/>
                  <a:pt x="693737" y="449263"/>
                  <a:pt x="660400" y="561975"/>
                </a:cubicBezTo>
                <a:cubicBezTo>
                  <a:pt x="627063" y="674687"/>
                  <a:pt x="515937" y="792163"/>
                  <a:pt x="422275" y="847725"/>
                </a:cubicBezTo>
                <a:cubicBezTo>
                  <a:pt x="328613" y="903287"/>
                  <a:pt x="139700" y="900112"/>
                  <a:pt x="69850" y="885825"/>
                </a:cubicBezTo>
                <a:close/>
              </a:path>
            </a:pathLst>
          </a:custGeom>
          <a:gradFill>
            <a:gsLst>
              <a:gs pos="0">
                <a:srgbClr val="FFF200"/>
              </a:gs>
              <a:gs pos="45000">
                <a:srgbClr val="FF7A00"/>
              </a:gs>
            </a:gsLst>
            <a:lin ang="18900000" scaled="1"/>
          </a:gradFill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Полилиния 37"/>
          <p:cNvSpPr/>
          <p:nvPr/>
        </p:nvSpPr>
        <p:spPr>
          <a:xfrm>
            <a:off x="3292475" y="1543050"/>
            <a:ext cx="939800" cy="552450"/>
          </a:xfrm>
          <a:custGeom>
            <a:avLst/>
            <a:gdLst>
              <a:gd name="connsiteX0" fmla="*/ 3175 w 939800"/>
              <a:gd name="connsiteY0" fmla="*/ 219075 h 552450"/>
              <a:gd name="connsiteX1" fmla="*/ 184150 w 939800"/>
              <a:gd name="connsiteY1" fmla="*/ 85725 h 552450"/>
              <a:gd name="connsiteX2" fmla="*/ 422275 w 939800"/>
              <a:gd name="connsiteY2" fmla="*/ 0 h 552450"/>
              <a:gd name="connsiteX3" fmla="*/ 708025 w 939800"/>
              <a:gd name="connsiteY3" fmla="*/ 85725 h 552450"/>
              <a:gd name="connsiteX4" fmla="*/ 927100 w 939800"/>
              <a:gd name="connsiteY4" fmla="*/ 85725 h 552450"/>
              <a:gd name="connsiteX5" fmla="*/ 784225 w 939800"/>
              <a:gd name="connsiteY5" fmla="*/ 209550 h 552450"/>
              <a:gd name="connsiteX6" fmla="*/ 546100 w 939800"/>
              <a:gd name="connsiteY6" fmla="*/ 514350 h 552450"/>
              <a:gd name="connsiteX7" fmla="*/ 203200 w 939800"/>
              <a:gd name="connsiteY7" fmla="*/ 438150 h 552450"/>
              <a:gd name="connsiteX8" fmla="*/ 3175 w 939800"/>
              <a:gd name="connsiteY8" fmla="*/ 219075 h 552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9800" h="552450">
                <a:moveTo>
                  <a:pt x="3175" y="219075"/>
                </a:moveTo>
                <a:cubicBezTo>
                  <a:pt x="0" y="160338"/>
                  <a:pt x="114300" y="122238"/>
                  <a:pt x="184150" y="85725"/>
                </a:cubicBezTo>
                <a:cubicBezTo>
                  <a:pt x="254000" y="49212"/>
                  <a:pt x="334963" y="0"/>
                  <a:pt x="422275" y="0"/>
                </a:cubicBezTo>
                <a:cubicBezTo>
                  <a:pt x="509587" y="0"/>
                  <a:pt x="623888" y="71438"/>
                  <a:pt x="708025" y="85725"/>
                </a:cubicBezTo>
                <a:cubicBezTo>
                  <a:pt x="792162" y="100012"/>
                  <a:pt x="914400" y="65088"/>
                  <a:pt x="927100" y="85725"/>
                </a:cubicBezTo>
                <a:cubicBezTo>
                  <a:pt x="939800" y="106362"/>
                  <a:pt x="847725" y="138113"/>
                  <a:pt x="784225" y="209550"/>
                </a:cubicBezTo>
                <a:cubicBezTo>
                  <a:pt x="720725" y="280987"/>
                  <a:pt x="642938" y="476250"/>
                  <a:pt x="546100" y="514350"/>
                </a:cubicBezTo>
                <a:cubicBezTo>
                  <a:pt x="449263" y="552450"/>
                  <a:pt x="290513" y="488950"/>
                  <a:pt x="203200" y="438150"/>
                </a:cubicBezTo>
                <a:cubicBezTo>
                  <a:pt x="115888" y="387350"/>
                  <a:pt x="6350" y="277813"/>
                  <a:pt x="3175" y="219075"/>
                </a:cubicBezTo>
                <a:close/>
              </a:path>
            </a:pathLst>
          </a:custGeom>
          <a:gradFill>
            <a:gsLst>
              <a:gs pos="0">
                <a:srgbClr val="FFF200"/>
              </a:gs>
              <a:gs pos="45000">
                <a:srgbClr val="FF7A00"/>
              </a:gs>
            </a:gsLst>
            <a:lin ang="18900000" scaled="1"/>
          </a:gradFill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" name="Полилиния 38"/>
          <p:cNvSpPr/>
          <p:nvPr/>
        </p:nvSpPr>
        <p:spPr>
          <a:xfrm>
            <a:off x="4568825" y="212725"/>
            <a:ext cx="619125" cy="1014413"/>
          </a:xfrm>
          <a:custGeom>
            <a:avLst/>
            <a:gdLst>
              <a:gd name="connsiteX0" fmla="*/ 60325 w 619125"/>
              <a:gd name="connsiteY0" fmla="*/ 987425 h 1014412"/>
              <a:gd name="connsiteX1" fmla="*/ 88900 w 619125"/>
              <a:gd name="connsiteY1" fmla="*/ 739775 h 1014412"/>
              <a:gd name="connsiteX2" fmla="*/ 127000 w 619125"/>
              <a:gd name="connsiteY2" fmla="*/ 511175 h 1014412"/>
              <a:gd name="connsiteX3" fmla="*/ 384175 w 619125"/>
              <a:gd name="connsiteY3" fmla="*/ 120650 h 1014412"/>
              <a:gd name="connsiteX4" fmla="*/ 431800 w 619125"/>
              <a:gd name="connsiteY4" fmla="*/ 15875 h 1014412"/>
              <a:gd name="connsiteX5" fmla="*/ 488950 w 619125"/>
              <a:gd name="connsiteY5" fmla="*/ 215900 h 1014412"/>
              <a:gd name="connsiteX6" fmla="*/ 612775 w 619125"/>
              <a:gd name="connsiteY6" fmla="*/ 539750 h 1014412"/>
              <a:gd name="connsiteX7" fmla="*/ 450850 w 619125"/>
              <a:gd name="connsiteY7" fmla="*/ 901700 h 1014412"/>
              <a:gd name="connsiteX8" fmla="*/ 60325 w 619125"/>
              <a:gd name="connsiteY8" fmla="*/ 987425 h 1014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9125" h="1014412">
                <a:moveTo>
                  <a:pt x="60325" y="987425"/>
                </a:moveTo>
                <a:cubicBezTo>
                  <a:pt x="0" y="960438"/>
                  <a:pt x="77788" y="819150"/>
                  <a:pt x="88900" y="739775"/>
                </a:cubicBezTo>
                <a:cubicBezTo>
                  <a:pt x="100012" y="660400"/>
                  <a:pt x="77788" y="614363"/>
                  <a:pt x="127000" y="511175"/>
                </a:cubicBezTo>
                <a:cubicBezTo>
                  <a:pt x="176213" y="407988"/>
                  <a:pt x="333375" y="203200"/>
                  <a:pt x="384175" y="120650"/>
                </a:cubicBezTo>
                <a:cubicBezTo>
                  <a:pt x="434975" y="38100"/>
                  <a:pt x="414338" y="0"/>
                  <a:pt x="431800" y="15875"/>
                </a:cubicBezTo>
                <a:cubicBezTo>
                  <a:pt x="449262" y="31750"/>
                  <a:pt x="458788" y="128588"/>
                  <a:pt x="488950" y="215900"/>
                </a:cubicBezTo>
                <a:cubicBezTo>
                  <a:pt x="519112" y="303212"/>
                  <a:pt x="619125" y="425450"/>
                  <a:pt x="612775" y="539750"/>
                </a:cubicBezTo>
                <a:cubicBezTo>
                  <a:pt x="606425" y="654050"/>
                  <a:pt x="541337" y="823913"/>
                  <a:pt x="450850" y="901700"/>
                </a:cubicBezTo>
                <a:cubicBezTo>
                  <a:pt x="360363" y="979487"/>
                  <a:pt x="120650" y="1014412"/>
                  <a:pt x="60325" y="987425"/>
                </a:cubicBezTo>
                <a:close/>
              </a:path>
            </a:pathLst>
          </a:custGeom>
          <a:gradFill>
            <a:gsLst>
              <a:gs pos="0">
                <a:srgbClr val="FFFF66"/>
              </a:gs>
              <a:gs pos="45000">
                <a:srgbClr val="FFC000"/>
              </a:gs>
            </a:gsLst>
            <a:lin ang="18900000" scaled="1"/>
          </a:gra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0" name="Полилиния 39"/>
          <p:cNvSpPr/>
          <p:nvPr/>
        </p:nvSpPr>
        <p:spPr>
          <a:xfrm>
            <a:off x="4167188" y="284163"/>
            <a:ext cx="466725" cy="1012825"/>
          </a:xfrm>
          <a:custGeom>
            <a:avLst/>
            <a:gdLst>
              <a:gd name="connsiteX0" fmla="*/ 385762 w 466724"/>
              <a:gd name="connsiteY0" fmla="*/ 1011237 h 1012824"/>
              <a:gd name="connsiteX1" fmla="*/ 185737 w 466724"/>
              <a:gd name="connsiteY1" fmla="*/ 801687 h 1012824"/>
              <a:gd name="connsiteX2" fmla="*/ 23812 w 466724"/>
              <a:gd name="connsiteY2" fmla="*/ 554037 h 1012824"/>
              <a:gd name="connsiteX3" fmla="*/ 42862 w 466724"/>
              <a:gd name="connsiteY3" fmla="*/ 58737 h 1012824"/>
              <a:gd name="connsiteX4" fmla="*/ 233362 w 466724"/>
              <a:gd name="connsiteY4" fmla="*/ 201612 h 1012824"/>
              <a:gd name="connsiteX5" fmla="*/ 433387 w 466724"/>
              <a:gd name="connsiteY5" fmla="*/ 468312 h 1012824"/>
              <a:gd name="connsiteX6" fmla="*/ 433387 w 466724"/>
              <a:gd name="connsiteY6" fmla="*/ 792162 h 1012824"/>
              <a:gd name="connsiteX7" fmla="*/ 385762 w 466724"/>
              <a:gd name="connsiteY7" fmla="*/ 1011237 h 1012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6724" h="1012824">
                <a:moveTo>
                  <a:pt x="385762" y="1011237"/>
                </a:moveTo>
                <a:cubicBezTo>
                  <a:pt x="344487" y="1012824"/>
                  <a:pt x="246062" y="877887"/>
                  <a:pt x="185737" y="801687"/>
                </a:cubicBezTo>
                <a:cubicBezTo>
                  <a:pt x="125412" y="725487"/>
                  <a:pt x="47624" y="677862"/>
                  <a:pt x="23812" y="554037"/>
                </a:cubicBezTo>
                <a:cubicBezTo>
                  <a:pt x="0" y="430212"/>
                  <a:pt x="7937" y="117475"/>
                  <a:pt x="42862" y="58737"/>
                </a:cubicBezTo>
                <a:cubicBezTo>
                  <a:pt x="77787" y="0"/>
                  <a:pt x="168275" y="133350"/>
                  <a:pt x="233362" y="201612"/>
                </a:cubicBezTo>
                <a:cubicBezTo>
                  <a:pt x="298449" y="269874"/>
                  <a:pt x="400050" y="369887"/>
                  <a:pt x="433387" y="468312"/>
                </a:cubicBezTo>
                <a:cubicBezTo>
                  <a:pt x="466724" y="566737"/>
                  <a:pt x="436562" y="701675"/>
                  <a:pt x="433387" y="792162"/>
                </a:cubicBezTo>
                <a:cubicBezTo>
                  <a:pt x="430212" y="882649"/>
                  <a:pt x="427037" y="1009650"/>
                  <a:pt x="385762" y="1011237"/>
                </a:cubicBezTo>
                <a:close/>
              </a:path>
            </a:pathLst>
          </a:custGeom>
          <a:gradFill>
            <a:gsLst>
              <a:gs pos="0">
                <a:srgbClr val="FFFF66"/>
              </a:gs>
              <a:gs pos="45000">
                <a:srgbClr val="FFC000"/>
              </a:gs>
            </a:gsLst>
            <a:lin ang="18900000" scaled="1"/>
          </a:gra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" name="Полилиния 40"/>
          <p:cNvSpPr/>
          <p:nvPr/>
        </p:nvSpPr>
        <p:spPr>
          <a:xfrm>
            <a:off x="5254625" y="695325"/>
            <a:ext cx="741363" cy="696913"/>
          </a:xfrm>
          <a:custGeom>
            <a:avLst/>
            <a:gdLst>
              <a:gd name="connsiteX0" fmla="*/ 50800 w 741362"/>
              <a:gd name="connsiteY0" fmla="*/ 619125 h 696912"/>
              <a:gd name="connsiteX1" fmla="*/ 88900 w 741362"/>
              <a:gd name="connsiteY1" fmla="*/ 342900 h 696912"/>
              <a:gd name="connsiteX2" fmla="*/ 307975 w 741362"/>
              <a:gd name="connsiteY2" fmla="*/ 142875 h 696912"/>
              <a:gd name="connsiteX3" fmla="*/ 698500 w 741362"/>
              <a:gd name="connsiteY3" fmla="*/ 47625 h 696912"/>
              <a:gd name="connsiteX4" fmla="*/ 565150 w 741362"/>
              <a:gd name="connsiteY4" fmla="*/ 428625 h 696912"/>
              <a:gd name="connsiteX5" fmla="*/ 460375 w 741362"/>
              <a:gd name="connsiteY5" fmla="*/ 657225 h 696912"/>
              <a:gd name="connsiteX6" fmla="*/ 69850 w 741362"/>
              <a:gd name="connsiteY6" fmla="*/ 666750 h 696912"/>
              <a:gd name="connsiteX7" fmla="*/ 50800 w 741362"/>
              <a:gd name="connsiteY7" fmla="*/ 619125 h 696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1362" h="696912">
                <a:moveTo>
                  <a:pt x="50800" y="619125"/>
                </a:moveTo>
                <a:cubicBezTo>
                  <a:pt x="53975" y="565150"/>
                  <a:pt x="46038" y="422275"/>
                  <a:pt x="88900" y="342900"/>
                </a:cubicBezTo>
                <a:cubicBezTo>
                  <a:pt x="131762" y="263525"/>
                  <a:pt x="206375" y="192087"/>
                  <a:pt x="307975" y="142875"/>
                </a:cubicBezTo>
                <a:cubicBezTo>
                  <a:pt x="409575" y="93663"/>
                  <a:pt x="655638" y="0"/>
                  <a:pt x="698500" y="47625"/>
                </a:cubicBezTo>
                <a:cubicBezTo>
                  <a:pt x="741362" y="95250"/>
                  <a:pt x="604838" y="327025"/>
                  <a:pt x="565150" y="428625"/>
                </a:cubicBezTo>
                <a:cubicBezTo>
                  <a:pt x="525463" y="530225"/>
                  <a:pt x="542925" y="617538"/>
                  <a:pt x="460375" y="657225"/>
                </a:cubicBezTo>
                <a:cubicBezTo>
                  <a:pt x="377825" y="696912"/>
                  <a:pt x="139700" y="671513"/>
                  <a:pt x="69850" y="666750"/>
                </a:cubicBezTo>
                <a:cubicBezTo>
                  <a:pt x="0" y="661988"/>
                  <a:pt x="47625" y="673100"/>
                  <a:pt x="50800" y="619125"/>
                </a:cubicBezTo>
                <a:close/>
              </a:path>
            </a:pathLst>
          </a:custGeom>
          <a:gradFill>
            <a:gsLst>
              <a:gs pos="0">
                <a:srgbClr val="FFFF66"/>
              </a:gs>
              <a:gs pos="45000">
                <a:srgbClr val="FFC000"/>
              </a:gs>
            </a:gsLst>
            <a:lin ang="18900000" scaled="1"/>
          </a:gra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2" name="Полилиния 41"/>
          <p:cNvSpPr/>
          <p:nvPr/>
        </p:nvSpPr>
        <p:spPr>
          <a:xfrm>
            <a:off x="5048250" y="1501775"/>
            <a:ext cx="795338" cy="660400"/>
          </a:xfrm>
          <a:custGeom>
            <a:avLst/>
            <a:gdLst>
              <a:gd name="connsiteX0" fmla="*/ 19050 w 795337"/>
              <a:gd name="connsiteY0" fmla="*/ 31750 h 660400"/>
              <a:gd name="connsiteX1" fmla="*/ 228600 w 795337"/>
              <a:gd name="connsiteY1" fmla="*/ 41275 h 660400"/>
              <a:gd name="connsiteX2" fmla="*/ 466725 w 795337"/>
              <a:gd name="connsiteY2" fmla="*/ 146050 h 660400"/>
              <a:gd name="connsiteX3" fmla="*/ 600075 w 795337"/>
              <a:gd name="connsiteY3" fmla="*/ 403225 h 660400"/>
              <a:gd name="connsiteX4" fmla="*/ 781050 w 795337"/>
              <a:gd name="connsiteY4" fmla="*/ 508000 h 660400"/>
              <a:gd name="connsiteX5" fmla="*/ 685800 w 795337"/>
              <a:gd name="connsiteY5" fmla="*/ 574675 h 660400"/>
              <a:gd name="connsiteX6" fmla="*/ 390525 w 795337"/>
              <a:gd name="connsiteY6" fmla="*/ 650875 h 660400"/>
              <a:gd name="connsiteX7" fmla="*/ 180975 w 795337"/>
              <a:gd name="connsiteY7" fmla="*/ 517525 h 660400"/>
              <a:gd name="connsiteX8" fmla="*/ 114300 w 795337"/>
              <a:gd name="connsiteY8" fmla="*/ 231775 h 660400"/>
              <a:gd name="connsiteX9" fmla="*/ 19050 w 795337"/>
              <a:gd name="connsiteY9" fmla="*/ 31750 h 66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337" h="660400">
                <a:moveTo>
                  <a:pt x="19050" y="31750"/>
                </a:moveTo>
                <a:cubicBezTo>
                  <a:pt x="38100" y="0"/>
                  <a:pt x="153988" y="22225"/>
                  <a:pt x="228600" y="41275"/>
                </a:cubicBezTo>
                <a:cubicBezTo>
                  <a:pt x="303212" y="60325"/>
                  <a:pt x="404813" y="85725"/>
                  <a:pt x="466725" y="146050"/>
                </a:cubicBezTo>
                <a:cubicBezTo>
                  <a:pt x="528638" y="206375"/>
                  <a:pt x="547688" y="342900"/>
                  <a:pt x="600075" y="403225"/>
                </a:cubicBezTo>
                <a:cubicBezTo>
                  <a:pt x="652462" y="463550"/>
                  <a:pt x="766763" y="479425"/>
                  <a:pt x="781050" y="508000"/>
                </a:cubicBezTo>
                <a:cubicBezTo>
                  <a:pt x="795337" y="536575"/>
                  <a:pt x="750887" y="550863"/>
                  <a:pt x="685800" y="574675"/>
                </a:cubicBezTo>
                <a:cubicBezTo>
                  <a:pt x="620713" y="598487"/>
                  <a:pt x="474663" y="660400"/>
                  <a:pt x="390525" y="650875"/>
                </a:cubicBezTo>
                <a:cubicBezTo>
                  <a:pt x="306388" y="641350"/>
                  <a:pt x="227012" y="587375"/>
                  <a:pt x="180975" y="517525"/>
                </a:cubicBezTo>
                <a:cubicBezTo>
                  <a:pt x="134938" y="447675"/>
                  <a:pt x="139700" y="312737"/>
                  <a:pt x="114300" y="231775"/>
                </a:cubicBezTo>
                <a:cubicBezTo>
                  <a:pt x="88900" y="150813"/>
                  <a:pt x="0" y="63500"/>
                  <a:pt x="19050" y="31750"/>
                </a:cubicBezTo>
                <a:close/>
              </a:path>
            </a:pathLst>
          </a:custGeom>
          <a:gradFill>
            <a:gsLst>
              <a:gs pos="0">
                <a:srgbClr val="FFFF66"/>
              </a:gs>
              <a:gs pos="45000">
                <a:srgbClr val="FFC000"/>
              </a:gs>
            </a:gsLst>
            <a:lin ang="18900000" scaled="1"/>
          </a:gra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3" name="Полилиния 42"/>
          <p:cNvSpPr/>
          <p:nvPr/>
        </p:nvSpPr>
        <p:spPr>
          <a:xfrm>
            <a:off x="4857750" y="2286000"/>
            <a:ext cx="962025" cy="644525"/>
          </a:xfrm>
          <a:custGeom>
            <a:avLst/>
            <a:gdLst>
              <a:gd name="connsiteX0" fmla="*/ 39687 w 962024"/>
              <a:gd name="connsiteY0" fmla="*/ 153987 h 644524"/>
              <a:gd name="connsiteX1" fmla="*/ 144462 w 962024"/>
              <a:gd name="connsiteY1" fmla="*/ 315912 h 644524"/>
              <a:gd name="connsiteX2" fmla="*/ 277812 w 962024"/>
              <a:gd name="connsiteY2" fmla="*/ 506412 h 644524"/>
              <a:gd name="connsiteX3" fmla="*/ 754062 w 962024"/>
              <a:gd name="connsiteY3" fmla="*/ 620712 h 644524"/>
              <a:gd name="connsiteX4" fmla="*/ 944562 w 962024"/>
              <a:gd name="connsiteY4" fmla="*/ 620712 h 644524"/>
              <a:gd name="connsiteX5" fmla="*/ 858837 w 962024"/>
              <a:gd name="connsiteY5" fmla="*/ 477837 h 644524"/>
              <a:gd name="connsiteX6" fmla="*/ 696912 w 962024"/>
              <a:gd name="connsiteY6" fmla="*/ 173037 h 644524"/>
              <a:gd name="connsiteX7" fmla="*/ 525462 w 962024"/>
              <a:gd name="connsiteY7" fmla="*/ 39687 h 644524"/>
              <a:gd name="connsiteX8" fmla="*/ 173037 w 962024"/>
              <a:gd name="connsiteY8" fmla="*/ 11112 h 644524"/>
              <a:gd name="connsiteX9" fmla="*/ 20637 w 962024"/>
              <a:gd name="connsiteY9" fmla="*/ 106362 h 644524"/>
              <a:gd name="connsiteX10" fmla="*/ 39687 w 962024"/>
              <a:gd name="connsiteY10" fmla="*/ 153987 h 644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62024" h="644524">
                <a:moveTo>
                  <a:pt x="39687" y="153987"/>
                </a:moveTo>
                <a:cubicBezTo>
                  <a:pt x="60325" y="188912"/>
                  <a:pt x="104775" y="257175"/>
                  <a:pt x="144462" y="315912"/>
                </a:cubicBezTo>
                <a:cubicBezTo>
                  <a:pt x="184149" y="374649"/>
                  <a:pt x="176212" y="455612"/>
                  <a:pt x="277812" y="506412"/>
                </a:cubicBezTo>
                <a:cubicBezTo>
                  <a:pt x="379412" y="557212"/>
                  <a:pt x="642937" y="601662"/>
                  <a:pt x="754062" y="620712"/>
                </a:cubicBezTo>
                <a:cubicBezTo>
                  <a:pt x="865187" y="639762"/>
                  <a:pt x="927100" y="644524"/>
                  <a:pt x="944562" y="620712"/>
                </a:cubicBezTo>
                <a:cubicBezTo>
                  <a:pt x="962024" y="596900"/>
                  <a:pt x="900112" y="552449"/>
                  <a:pt x="858837" y="477837"/>
                </a:cubicBezTo>
                <a:cubicBezTo>
                  <a:pt x="817562" y="403225"/>
                  <a:pt x="752474" y="246062"/>
                  <a:pt x="696912" y="173037"/>
                </a:cubicBezTo>
                <a:cubicBezTo>
                  <a:pt x="641350" y="100012"/>
                  <a:pt x="612775" y="66675"/>
                  <a:pt x="525462" y="39687"/>
                </a:cubicBezTo>
                <a:cubicBezTo>
                  <a:pt x="438150" y="12700"/>
                  <a:pt x="257174" y="0"/>
                  <a:pt x="173037" y="11112"/>
                </a:cubicBezTo>
                <a:cubicBezTo>
                  <a:pt x="88900" y="22224"/>
                  <a:pt x="41274" y="88900"/>
                  <a:pt x="20637" y="106362"/>
                </a:cubicBezTo>
                <a:cubicBezTo>
                  <a:pt x="0" y="123824"/>
                  <a:pt x="19049" y="119062"/>
                  <a:pt x="39687" y="153987"/>
                </a:cubicBezTo>
                <a:close/>
              </a:path>
            </a:pathLst>
          </a:custGeom>
          <a:gradFill>
            <a:gsLst>
              <a:gs pos="0">
                <a:srgbClr val="FFFF66"/>
              </a:gs>
              <a:gs pos="45000">
                <a:srgbClr val="FFC000"/>
              </a:gs>
            </a:gsLst>
            <a:lin ang="18900000" scaled="1"/>
          </a:gra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4" name="Полилиния 43"/>
          <p:cNvSpPr/>
          <p:nvPr/>
        </p:nvSpPr>
        <p:spPr>
          <a:xfrm>
            <a:off x="4402138" y="2447925"/>
            <a:ext cx="577850" cy="947738"/>
          </a:xfrm>
          <a:custGeom>
            <a:avLst/>
            <a:gdLst>
              <a:gd name="connsiteX0" fmla="*/ 160337 w 577849"/>
              <a:gd name="connsiteY0" fmla="*/ 28575 h 947737"/>
              <a:gd name="connsiteX1" fmla="*/ 284162 w 577849"/>
              <a:gd name="connsiteY1" fmla="*/ 104775 h 947737"/>
              <a:gd name="connsiteX2" fmla="*/ 474662 w 577849"/>
              <a:gd name="connsiteY2" fmla="*/ 257175 h 947737"/>
              <a:gd name="connsiteX3" fmla="*/ 531812 w 577849"/>
              <a:gd name="connsiteY3" fmla="*/ 447675 h 947737"/>
              <a:gd name="connsiteX4" fmla="*/ 531812 w 577849"/>
              <a:gd name="connsiteY4" fmla="*/ 895350 h 947737"/>
              <a:gd name="connsiteX5" fmla="*/ 255587 w 577849"/>
              <a:gd name="connsiteY5" fmla="*/ 762000 h 947737"/>
              <a:gd name="connsiteX6" fmla="*/ 26987 w 577849"/>
              <a:gd name="connsiteY6" fmla="*/ 600075 h 947737"/>
              <a:gd name="connsiteX7" fmla="*/ 93662 w 577849"/>
              <a:gd name="connsiteY7" fmla="*/ 276225 h 947737"/>
              <a:gd name="connsiteX8" fmla="*/ 160337 w 577849"/>
              <a:gd name="connsiteY8" fmla="*/ 28575 h 947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7849" h="947737">
                <a:moveTo>
                  <a:pt x="160337" y="28575"/>
                </a:moveTo>
                <a:cubicBezTo>
                  <a:pt x="192087" y="0"/>
                  <a:pt x="231775" y="66675"/>
                  <a:pt x="284162" y="104775"/>
                </a:cubicBezTo>
                <a:cubicBezTo>
                  <a:pt x="336549" y="142875"/>
                  <a:pt x="433387" y="200025"/>
                  <a:pt x="474662" y="257175"/>
                </a:cubicBezTo>
                <a:cubicBezTo>
                  <a:pt x="515937" y="314325"/>
                  <a:pt x="522287" y="341313"/>
                  <a:pt x="531812" y="447675"/>
                </a:cubicBezTo>
                <a:cubicBezTo>
                  <a:pt x="541337" y="554037"/>
                  <a:pt x="577849" y="842963"/>
                  <a:pt x="531812" y="895350"/>
                </a:cubicBezTo>
                <a:cubicBezTo>
                  <a:pt x="485775" y="947737"/>
                  <a:pt x="339725" y="811213"/>
                  <a:pt x="255587" y="762000"/>
                </a:cubicBezTo>
                <a:cubicBezTo>
                  <a:pt x="171450" y="712788"/>
                  <a:pt x="53974" y="681037"/>
                  <a:pt x="26987" y="600075"/>
                </a:cubicBezTo>
                <a:cubicBezTo>
                  <a:pt x="0" y="519113"/>
                  <a:pt x="69850" y="369887"/>
                  <a:pt x="93662" y="276225"/>
                </a:cubicBezTo>
                <a:cubicBezTo>
                  <a:pt x="117474" y="182563"/>
                  <a:pt x="128587" y="57150"/>
                  <a:pt x="160337" y="28575"/>
                </a:cubicBezTo>
                <a:close/>
              </a:path>
            </a:pathLst>
          </a:custGeom>
          <a:gradFill>
            <a:gsLst>
              <a:gs pos="0">
                <a:srgbClr val="FFFF66"/>
              </a:gs>
              <a:gs pos="45000">
                <a:srgbClr val="FFC000"/>
              </a:gs>
            </a:gsLst>
            <a:lin ang="18900000" scaled="1"/>
          </a:gra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7" name="Скругленный прямоугольник 46">
            <a:hlinkClick r:id="rId5" action="ppaction://hlinksldjump" highlightClick="1"/>
            <a:hlinkHover r:id="" action="ppaction://noaction" highlightClick="1"/>
          </p:cNvPr>
          <p:cNvSpPr/>
          <p:nvPr/>
        </p:nvSpPr>
        <p:spPr>
          <a:xfrm>
            <a:off x="6804248" y="6021288"/>
            <a:ext cx="2016224" cy="576064"/>
          </a:xfrm>
          <a:prstGeom prst="roundRect">
            <a:avLst>
              <a:gd name="adj" fmla="val 50000"/>
            </a:avLst>
          </a:prstGeom>
          <a:solidFill>
            <a:srgbClr val="FF00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spc="600" dirty="0"/>
              <a:t>МЕНЮ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71688" y="0"/>
            <a:ext cx="5000625" cy="6858000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2071688" y="4857750"/>
            <a:ext cx="5003800" cy="20002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71688" y="0"/>
            <a:ext cx="5000625" cy="6858000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2071688" y="4857750"/>
            <a:ext cx="5003800" cy="20002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3524250" y="2927350"/>
            <a:ext cx="590550" cy="1076325"/>
          </a:xfrm>
          <a:custGeom>
            <a:avLst/>
            <a:gdLst>
              <a:gd name="connsiteX0" fmla="*/ 0 w 591015"/>
              <a:gd name="connsiteY0" fmla="*/ 39029 h 1076093"/>
              <a:gd name="connsiteX1" fmla="*/ 178420 w 591015"/>
              <a:gd name="connsiteY1" fmla="*/ 27878 h 1076093"/>
              <a:gd name="connsiteX2" fmla="*/ 390293 w 591015"/>
              <a:gd name="connsiteY2" fmla="*/ 206298 h 1076093"/>
              <a:gd name="connsiteX3" fmla="*/ 591015 w 591015"/>
              <a:gd name="connsiteY3" fmla="*/ 1076093 h 107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1015" h="1076093">
                <a:moveTo>
                  <a:pt x="0" y="39029"/>
                </a:moveTo>
                <a:cubicBezTo>
                  <a:pt x="56685" y="19514"/>
                  <a:pt x="113371" y="0"/>
                  <a:pt x="178420" y="27878"/>
                </a:cubicBezTo>
                <a:cubicBezTo>
                  <a:pt x="243469" y="55756"/>
                  <a:pt x="321527" y="31596"/>
                  <a:pt x="390293" y="206298"/>
                </a:cubicBezTo>
                <a:cubicBezTo>
                  <a:pt x="459059" y="381001"/>
                  <a:pt x="525037" y="728547"/>
                  <a:pt x="591015" y="1076093"/>
                </a:cubicBezTo>
              </a:path>
            </a:pathLst>
          </a:cu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Сердце 14"/>
          <p:cNvSpPr/>
          <p:nvPr/>
        </p:nvSpPr>
        <p:spPr>
          <a:xfrm rot="5176156" flipH="1">
            <a:off x="2706688" y="2433637"/>
            <a:ext cx="1055688" cy="1116013"/>
          </a:xfrm>
          <a:prstGeom prst="hear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3389313" y="3270250"/>
            <a:ext cx="714375" cy="889000"/>
          </a:xfrm>
          <a:custGeom>
            <a:avLst/>
            <a:gdLst>
              <a:gd name="connsiteX0" fmla="*/ 0 w 713678"/>
              <a:gd name="connsiteY0" fmla="*/ 219308 h 888381"/>
              <a:gd name="connsiteX1" fmla="*/ 144966 w 713678"/>
              <a:gd name="connsiteY1" fmla="*/ 29737 h 888381"/>
              <a:gd name="connsiteX2" fmla="*/ 345688 w 713678"/>
              <a:gd name="connsiteY2" fmla="*/ 40888 h 888381"/>
              <a:gd name="connsiteX3" fmla="*/ 501805 w 713678"/>
              <a:gd name="connsiteY3" fmla="*/ 163552 h 888381"/>
              <a:gd name="connsiteX4" fmla="*/ 657922 w 713678"/>
              <a:gd name="connsiteY4" fmla="*/ 576147 h 888381"/>
              <a:gd name="connsiteX5" fmla="*/ 713678 w 713678"/>
              <a:gd name="connsiteY5" fmla="*/ 888381 h 888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3678" h="888381">
                <a:moveTo>
                  <a:pt x="0" y="219308"/>
                </a:moveTo>
                <a:cubicBezTo>
                  <a:pt x="43675" y="139391"/>
                  <a:pt x="87351" y="59474"/>
                  <a:pt x="144966" y="29737"/>
                </a:cubicBezTo>
                <a:cubicBezTo>
                  <a:pt x="202581" y="0"/>
                  <a:pt x="286215" y="18586"/>
                  <a:pt x="345688" y="40888"/>
                </a:cubicBezTo>
                <a:cubicBezTo>
                  <a:pt x="405161" y="63191"/>
                  <a:pt x="449766" y="74342"/>
                  <a:pt x="501805" y="163552"/>
                </a:cubicBezTo>
                <a:cubicBezTo>
                  <a:pt x="553844" y="252762"/>
                  <a:pt x="622610" y="455342"/>
                  <a:pt x="657922" y="576147"/>
                </a:cubicBezTo>
                <a:cubicBezTo>
                  <a:pt x="693234" y="696952"/>
                  <a:pt x="703456" y="792666"/>
                  <a:pt x="713678" y="888381"/>
                </a:cubicBezTo>
              </a:path>
            </a:pathLst>
          </a:cu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4829175" y="2905125"/>
            <a:ext cx="735013" cy="1254125"/>
          </a:xfrm>
          <a:custGeom>
            <a:avLst/>
            <a:gdLst>
              <a:gd name="connsiteX0" fmla="*/ 735981 w 735981"/>
              <a:gd name="connsiteY0" fmla="*/ 50180 h 1254512"/>
              <a:gd name="connsiteX1" fmla="*/ 501805 w 735981"/>
              <a:gd name="connsiteY1" fmla="*/ 27878 h 1254512"/>
              <a:gd name="connsiteX2" fmla="*/ 289932 w 735981"/>
              <a:gd name="connsiteY2" fmla="*/ 217448 h 1254512"/>
              <a:gd name="connsiteX3" fmla="*/ 178420 w 735981"/>
              <a:gd name="connsiteY3" fmla="*/ 507380 h 1254512"/>
              <a:gd name="connsiteX4" fmla="*/ 0 w 735981"/>
              <a:gd name="connsiteY4" fmla="*/ 1254512 h 1254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5981" h="1254512">
                <a:moveTo>
                  <a:pt x="735981" y="50180"/>
                </a:moveTo>
                <a:cubicBezTo>
                  <a:pt x="656063" y="25090"/>
                  <a:pt x="576146" y="0"/>
                  <a:pt x="501805" y="27878"/>
                </a:cubicBezTo>
                <a:cubicBezTo>
                  <a:pt x="427464" y="55756"/>
                  <a:pt x="343829" y="137531"/>
                  <a:pt x="289932" y="217448"/>
                </a:cubicBezTo>
                <a:cubicBezTo>
                  <a:pt x="236035" y="297365"/>
                  <a:pt x="226742" y="334536"/>
                  <a:pt x="178420" y="507380"/>
                </a:cubicBezTo>
                <a:cubicBezTo>
                  <a:pt x="130098" y="680224"/>
                  <a:pt x="0" y="1254512"/>
                  <a:pt x="0" y="1254512"/>
                </a:cubicBezTo>
              </a:path>
            </a:pathLst>
          </a:cu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3678238" y="1166813"/>
            <a:ext cx="679450" cy="2836862"/>
          </a:xfrm>
          <a:custGeom>
            <a:avLst/>
            <a:gdLst>
              <a:gd name="connsiteX0" fmla="*/ 680225 w 680225"/>
              <a:gd name="connsiteY0" fmla="*/ 2836127 h 2836127"/>
              <a:gd name="connsiteX1" fmla="*/ 490654 w 680225"/>
              <a:gd name="connsiteY1" fmla="*/ 695093 h 2836127"/>
              <a:gd name="connsiteX2" fmla="*/ 301083 w 680225"/>
              <a:gd name="connsiteY2" fmla="*/ 81776 h 2836127"/>
              <a:gd name="connsiteX3" fmla="*/ 0 w 680225"/>
              <a:gd name="connsiteY3" fmla="*/ 204439 h 2836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0225" h="2836127">
                <a:moveTo>
                  <a:pt x="680225" y="2836127"/>
                </a:moveTo>
                <a:cubicBezTo>
                  <a:pt x="617034" y="1995139"/>
                  <a:pt x="553844" y="1154152"/>
                  <a:pt x="490654" y="695093"/>
                </a:cubicBezTo>
                <a:cubicBezTo>
                  <a:pt x="427464" y="236035"/>
                  <a:pt x="382859" y="163552"/>
                  <a:pt x="301083" y="81776"/>
                </a:cubicBezTo>
                <a:cubicBezTo>
                  <a:pt x="219307" y="0"/>
                  <a:pt x="109653" y="102219"/>
                  <a:pt x="0" y="204439"/>
                </a:cubicBezTo>
              </a:path>
            </a:pathLst>
          </a:custGeom>
          <a:ln w="76200" cap="rnd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олилиния 6"/>
          <p:cNvSpPr/>
          <p:nvPr/>
        </p:nvSpPr>
        <p:spPr>
          <a:xfrm rot="21375338" flipH="1">
            <a:off x="4592638" y="1143000"/>
            <a:ext cx="679450" cy="2836863"/>
          </a:xfrm>
          <a:custGeom>
            <a:avLst/>
            <a:gdLst>
              <a:gd name="connsiteX0" fmla="*/ 680225 w 680225"/>
              <a:gd name="connsiteY0" fmla="*/ 2836127 h 2836127"/>
              <a:gd name="connsiteX1" fmla="*/ 490654 w 680225"/>
              <a:gd name="connsiteY1" fmla="*/ 695093 h 2836127"/>
              <a:gd name="connsiteX2" fmla="*/ 301083 w 680225"/>
              <a:gd name="connsiteY2" fmla="*/ 81776 h 2836127"/>
              <a:gd name="connsiteX3" fmla="*/ 0 w 680225"/>
              <a:gd name="connsiteY3" fmla="*/ 204439 h 2836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0225" h="2836127">
                <a:moveTo>
                  <a:pt x="680225" y="2836127"/>
                </a:moveTo>
                <a:cubicBezTo>
                  <a:pt x="617034" y="1995139"/>
                  <a:pt x="553844" y="1154152"/>
                  <a:pt x="490654" y="695093"/>
                </a:cubicBezTo>
                <a:cubicBezTo>
                  <a:pt x="427464" y="236035"/>
                  <a:pt x="382859" y="163552"/>
                  <a:pt x="301083" y="81776"/>
                </a:cubicBezTo>
                <a:cubicBezTo>
                  <a:pt x="219307" y="0"/>
                  <a:pt x="109653" y="102219"/>
                  <a:pt x="0" y="204439"/>
                </a:cubicBezTo>
              </a:path>
            </a:pathLst>
          </a:custGeom>
          <a:ln w="76200" cap="rnd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3732213" y="1857375"/>
            <a:ext cx="538162" cy="2143125"/>
          </a:xfrm>
          <a:custGeom>
            <a:avLst/>
            <a:gdLst>
              <a:gd name="connsiteX0" fmla="*/ 680225 w 680225"/>
              <a:gd name="connsiteY0" fmla="*/ 2836127 h 2836127"/>
              <a:gd name="connsiteX1" fmla="*/ 490654 w 680225"/>
              <a:gd name="connsiteY1" fmla="*/ 695093 h 2836127"/>
              <a:gd name="connsiteX2" fmla="*/ 301083 w 680225"/>
              <a:gd name="connsiteY2" fmla="*/ 81776 h 2836127"/>
              <a:gd name="connsiteX3" fmla="*/ 0 w 680225"/>
              <a:gd name="connsiteY3" fmla="*/ 204439 h 2836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0225" h="2836127">
                <a:moveTo>
                  <a:pt x="680225" y="2836127"/>
                </a:moveTo>
                <a:cubicBezTo>
                  <a:pt x="617034" y="1995139"/>
                  <a:pt x="553844" y="1154152"/>
                  <a:pt x="490654" y="695093"/>
                </a:cubicBezTo>
                <a:cubicBezTo>
                  <a:pt x="427464" y="236035"/>
                  <a:pt x="382859" y="163552"/>
                  <a:pt x="301083" y="81776"/>
                </a:cubicBezTo>
                <a:cubicBezTo>
                  <a:pt x="219307" y="0"/>
                  <a:pt x="109653" y="102219"/>
                  <a:pt x="0" y="204439"/>
                </a:cubicBezTo>
              </a:path>
            </a:pathLst>
          </a:custGeom>
          <a:ln w="76200" cap="rnd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Полилиния 8"/>
          <p:cNvSpPr/>
          <p:nvPr/>
        </p:nvSpPr>
        <p:spPr>
          <a:xfrm rot="21163920" flipH="1">
            <a:off x="4319588" y="614363"/>
            <a:ext cx="614362" cy="3432175"/>
          </a:xfrm>
          <a:custGeom>
            <a:avLst/>
            <a:gdLst>
              <a:gd name="connsiteX0" fmla="*/ 680225 w 680225"/>
              <a:gd name="connsiteY0" fmla="*/ 2836127 h 2836127"/>
              <a:gd name="connsiteX1" fmla="*/ 490654 w 680225"/>
              <a:gd name="connsiteY1" fmla="*/ 695093 h 2836127"/>
              <a:gd name="connsiteX2" fmla="*/ 301083 w 680225"/>
              <a:gd name="connsiteY2" fmla="*/ 81776 h 2836127"/>
              <a:gd name="connsiteX3" fmla="*/ 0 w 680225"/>
              <a:gd name="connsiteY3" fmla="*/ 204439 h 2836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0225" h="2836127">
                <a:moveTo>
                  <a:pt x="680225" y="2836127"/>
                </a:moveTo>
                <a:cubicBezTo>
                  <a:pt x="617034" y="1995139"/>
                  <a:pt x="553844" y="1154152"/>
                  <a:pt x="490654" y="695093"/>
                </a:cubicBezTo>
                <a:cubicBezTo>
                  <a:pt x="427464" y="236035"/>
                  <a:pt x="382859" y="163552"/>
                  <a:pt x="301083" y="81776"/>
                </a:cubicBezTo>
                <a:cubicBezTo>
                  <a:pt x="219307" y="0"/>
                  <a:pt x="109653" y="102219"/>
                  <a:pt x="0" y="204439"/>
                </a:cubicBezTo>
              </a:path>
            </a:pathLst>
          </a:custGeom>
          <a:ln w="76200" cap="rnd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 rot="21375338" flipH="1">
            <a:off x="4735513" y="1881188"/>
            <a:ext cx="550862" cy="2835275"/>
          </a:xfrm>
          <a:custGeom>
            <a:avLst/>
            <a:gdLst>
              <a:gd name="connsiteX0" fmla="*/ 680225 w 680225"/>
              <a:gd name="connsiteY0" fmla="*/ 2836127 h 2836127"/>
              <a:gd name="connsiteX1" fmla="*/ 490654 w 680225"/>
              <a:gd name="connsiteY1" fmla="*/ 695093 h 2836127"/>
              <a:gd name="connsiteX2" fmla="*/ 301083 w 680225"/>
              <a:gd name="connsiteY2" fmla="*/ 81776 h 2836127"/>
              <a:gd name="connsiteX3" fmla="*/ 0 w 680225"/>
              <a:gd name="connsiteY3" fmla="*/ 204439 h 2836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0225" h="2836127">
                <a:moveTo>
                  <a:pt x="680225" y="2836127"/>
                </a:moveTo>
                <a:cubicBezTo>
                  <a:pt x="617034" y="1995139"/>
                  <a:pt x="553844" y="1154152"/>
                  <a:pt x="490654" y="695093"/>
                </a:cubicBezTo>
                <a:cubicBezTo>
                  <a:pt x="427464" y="236035"/>
                  <a:pt x="382859" y="163552"/>
                  <a:pt x="301083" y="81776"/>
                </a:cubicBezTo>
                <a:cubicBezTo>
                  <a:pt x="219307" y="0"/>
                  <a:pt x="109653" y="102219"/>
                  <a:pt x="0" y="204439"/>
                </a:cubicBezTo>
              </a:path>
            </a:pathLst>
          </a:custGeom>
          <a:ln w="76200" cap="rnd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Трапеция 4"/>
          <p:cNvSpPr/>
          <p:nvPr/>
        </p:nvSpPr>
        <p:spPr>
          <a:xfrm flipV="1">
            <a:off x="3643313" y="4000500"/>
            <a:ext cx="1824037" cy="1736725"/>
          </a:xfrm>
          <a:prstGeom prst="trapezoid">
            <a:avLst/>
          </a:prstGeom>
          <a:solidFill>
            <a:srgbClr val="33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ердце 11"/>
          <p:cNvSpPr/>
          <p:nvPr/>
        </p:nvSpPr>
        <p:spPr>
          <a:xfrm rot="328402">
            <a:off x="3778250" y="3198813"/>
            <a:ext cx="1247775" cy="1390650"/>
          </a:xfrm>
          <a:prstGeom prst="hear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ердце 12"/>
          <p:cNvSpPr/>
          <p:nvPr/>
        </p:nvSpPr>
        <p:spPr>
          <a:xfrm rot="19730218">
            <a:off x="4841875" y="3222625"/>
            <a:ext cx="1247775" cy="1390650"/>
          </a:xfrm>
          <a:prstGeom prst="hear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Сердце 13"/>
          <p:cNvSpPr/>
          <p:nvPr/>
        </p:nvSpPr>
        <p:spPr>
          <a:xfrm rot="16423844">
            <a:off x="5349875" y="2433638"/>
            <a:ext cx="1055688" cy="1116012"/>
          </a:xfrm>
          <a:prstGeom prst="hear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ердце 10"/>
          <p:cNvSpPr/>
          <p:nvPr/>
        </p:nvSpPr>
        <p:spPr>
          <a:xfrm rot="2144155">
            <a:off x="2574925" y="3090863"/>
            <a:ext cx="1247775" cy="1390650"/>
          </a:xfrm>
          <a:prstGeom prst="hear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214688" y="1428750"/>
            <a:ext cx="881062" cy="835025"/>
          </a:xfrm>
          <a:custGeom>
            <a:avLst/>
            <a:gdLst>
              <a:gd name="connsiteX0" fmla="*/ 327103 w 788020"/>
              <a:gd name="connsiteY0" fmla="*/ 698810 h 799170"/>
              <a:gd name="connsiteX1" fmla="*/ 126381 w 788020"/>
              <a:gd name="connsiteY1" fmla="*/ 520390 h 799170"/>
              <a:gd name="connsiteX2" fmla="*/ 14868 w 788020"/>
              <a:gd name="connsiteY2" fmla="*/ 174702 h 799170"/>
              <a:gd name="connsiteX3" fmla="*/ 37171 w 788020"/>
              <a:gd name="connsiteY3" fmla="*/ 152400 h 799170"/>
              <a:gd name="connsiteX4" fmla="*/ 148683 w 788020"/>
              <a:gd name="connsiteY4" fmla="*/ 174702 h 799170"/>
              <a:gd name="connsiteX5" fmla="*/ 293649 w 788020"/>
              <a:gd name="connsiteY5" fmla="*/ 286214 h 799170"/>
              <a:gd name="connsiteX6" fmla="*/ 371707 w 788020"/>
              <a:gd name="connsiteY6" fmla="*/ 609600 h 799170"/>
              <a:gd name="connsiteX7" fmla="*/ 371707 w 788020"/>
              <a:gd name="connsiteY7" fmla="*/ 464634 h 799170"/>
              <a:gd name="connsiteX8" fmla="*/ 327103 w 788020"/>
              <a:gd name="connsiteY8" fmla="*/ 297366 h 799170"/>
              <a:gd name="connsiteX9" fmla="*/ 382859 w 788020"/>
              <a:gd name="connsiteY9" fmla="*/ 18585 h 799170"/>
              <a:gd name="connsiteX10" fmla="*/ 494371 w 788020"/>
              <a:gd name="connsiteY10" fmla="*/ 185853 h 799170"/>
              <a:gd name="connsiteX11" fmla="*/ 550127 w 788020"/>
              <a:gd name="connsiteY11" fmla="*/ 341971 h 799170"/>
              <a:gd name="connsiteX12" fmla="*/ 449766 w 788020"/>
              <a:gd name="connsiteY12" fmla="*/ 598449 h 799170"/>
              <a:gd name="connsiteX13" fmla="*/ 527825 w 788020"/>
              <a:gd name="connsiteY13" fmla="*/ 498088 h 799170"/>
              <a:gd name="connsiteX14" fmla="*/ 594732 w 788020"/>
              <a:gd name="connsiteY14" fmla="*/ 353122 h 799170"/>
              <a:gd name="connsiteX15" fmla="*/ 728546 w 788020"/>
              <a:gd name="connsiteY15" fmla="*/ 252761 h 799170"/>
              <a:gd name="connsiteX16" fmla="*/ 750849 w 788020"/>
              <a:gd name="connsiteY16" fmla="*/ 442332 h 799170"/>
              <a:gd name="connsiteX17" fmla="*/ 505522 w 788020"/>
              <a:gd name="connsiteY17" fmla="*/ 654205 h 799170"/>
              <a:gd name="connsiteX18" fmla="*/ 483220 w 788020"/>
              <a:gd name="connsiteY18" fmla="*/ 754566 h 799170"/>
              <a:gd name="connsiteX19" fmla="*/ 382859 w 788020"/>
              <a:gd name="connsiteY19" fmla="*/ 788019 h 799170"/>
              <a:gd name="connsiteX20" fmla="*/ 327103 w 788020"/>
              <a:gd name="connsiteY20" fmla="*/ 698810 h 79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88020" h="799170">
                <a:moveTo>
                  <a:pt x="327103" y="698810"/>
                </a:moveTo>
                <a:cubicBezTo>
                  <a:pt x="284357" y="654205"/>
                  <a:pt x="178420" y="607741"/>
                  <a:pt x="126381" y="520390"/>
                </a:cubicBezTo>
                <a:cubicBezTo>
                  <a:pt x="74342" y="433039"/>
                  <a:pt x="29736" y="236034"/>
                  <a:pt x="14868" y="174702"/>
                </a:cubicBezTo>
                <a:cubicBezTo>
                  <a:pt x="0" y="113370"/>
                  <a:pt x="14869" y="152400"/>
                  <a:pt x="37171" y="152400"/>
                </a:cubicBezTo>
                <a:cubicBezTo>
                  <a:pt x="59473" y="152400"/>
                  <a:pt x="105937" y="152400"/>
                  <a:pt x="148683" y="174702"/>
                </a:cubicBezTo>
                <a:cubicBezTo>
                  <a:pt x="191429" y="197004"/>
                  <a:pt x="256478" y="213731"/>
                  <a:pt x="293649" y="286214"/>
                </a:cubicBezTo>
                <a:cubicBezTo>
                  <a:pt x="330820" y="358697"/>
                  <a:pt x="358697" y="579863"/>
                  <a:pt x="371707" y="609600"/>
                </a:cubicBezTo>
                <a:cubicBezTo>
                  <a:pt x="384717" y="639337"/>
                  <a:pt x="379141" y="516673"/>
                  <a:pt x="371707" y="464634"/>
                </a:cubicBezTo>
                <a:cubicBezTo>
                  <a:pt x="364273" y="412595"/>
                  <a:pt x="325244" y="371707"/>
                  <a:pt x="327103" y="297366"/>
                </a:cubicBezTo>
                <a:cubicBezTo>
                  <a:pt x="328962" y="223025"/>
                  <a:pt x="354981" y="37170"/>
                  <a:pt x="382859" y="18585"/>
                </a:cubicBezTo>
                <a:cubicBezTo>
                  <a:pt x="410737" y="0"/>
                  <a:pt x="466493" y="131955"/>
                  <a:pt x="494371" y="185853"/>
                </a:cubicBezTo>
                <a:cubicBezTo>
                  <a:pt x="522249" y="239751"/>
                  <a:pt x="557561" y="273205"/>
                  <a:pt x="550127" y="341971"/>
                </a:cubicBezTo>
                <a:cubicBezTo>
                  <a:pt x="542693" y="410737"/>
                  <a:pt x="453483" y="572430"/>
                  <a:pt x="449766" y="598449"/>
                </a:cubicBezTo>
                <a:cubicBezTo>
                  <a:pt x="446049" y="624468"/>
                  <a:pt x="503664" y="538976"/>
                  <a:pt x="527825" y="498088"/>
                </a:cubicBezTo>
                <a:cubicBezTo>
                  <a:pt x="551986" y="457200"/>
                  <a:pt x="561279" y="394010"/>
                  <a:pt x="594732" y="353122"/>
                </a:cubicBezTo>
                <a:cubicBezTo>
                  <a:pt x="628185" y="312234"/>
                  <a:pt x="702527" y="237893"/>
                  <a:pt x="728546" y="252761"/>
                </a:cubicBezTo>
                <a:cubicBezTo>
                  <a:pt x="754565" y="267629"/>
                  <a:pt x="788020" y="375425"/>
                  <a:pt x="750849" y="442332"/>
                </a:cubicBezTo>
                <a:cubicBezTo>
                  <a:pt x="713678" y="509239"/>
                  <a:pt x="550127" y="602166"/>
                  <a:pt x="505522" y="654205"/>
                </a:cubicBezTo>
                <a:cubicBezTo>
                  <a:pt x="460917" y="706244"/>
                  <a:pt x="503664" y="732264"/>
                  <a:pt x="483220" y="754566"/>
                </a:cubicBezTo>
                <a:cubicBezTo>
                  <a:pt x="462776" y="776868"/>
                  <a:pt x="410737" y="799170"/>
                  <a:pt x="382859" y="788019"/>
                </a:cubicBezTo>
                <a:cubicBezTo>
                  <a:pt x="354981" y="776868"/>
                  <a:pt x="369849" y="743415"/>
                  <a:pt x="327103" y="698810"/>
                </a:cubicBezTo>
                <a:close/>
              </a:path>
            </a:pathLst>
          </a:custGeom>
          <a:gradFill flip="none" rotWithShape="1">
            <a:gsLst>
              <a:gs pos="0">
                <a:srgbClr val="D72FB7"/>
              </a:gs>
              <a:gs pos="50000">
                <a:srgbClr val="ED6DC2"/>
              </a:gs>
              <a:gs pos="100000">
                <a:srgbClr val="E8A2D4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3214688" y="642938"/>
            <a:ext cx="881062" cy="835025"/>
          </a:xfrm>
          <a:custGeom>
            <a:avLst/>
            <a:gdLst>
              <a:gd name="connsiteX0" fmla="*/ 327103 w 788020"/>
              <a:gd name="connsiteY0" fmla="*/ 698810 h 799170"/>
              <a:gd name="connsiteX1" fmla="*/ 126381 w 788020"/>
              <a:gd name="connsiteY1" fmla="*/ 520390 h 799170"/>
              <a:gd name="connsiteX2" fmla="*/ 14868 w 788020"/>
              <a:gd name="connsiteY2" fmla="*/ 174702 h 799170"/>
              <a:gd name="connsiteX3" fmla="*/ 37171 w 788020"/>
              <a:gd name="connsiteY3" fmla="*/ 152400 h 799170"/>
              <a:gd name="connsiteX4" fmla="*/ 148683 w 788020"/>
              <a:gd name="connsiteY4" fmla="*/ 174702 h 799170"/>
              <a:gd name="connsiteX5" fmla="*/ 293649 w 788020"/>
              <a:gd name="connsiteY5" fmla="*/ 286214 h 799170"/>
              <a:gd name="connsiteX6" fmla="*/ 371707 w 788020"/>
              <a:gd name="connsiteY6" fmla="*/ 609600 h 799170"/>
              <a:gd name="connsiteX7" fmla="*/ 371707 w 788020"/>
              <a:gd name="connsiteY7" fmla="*/ 464634 h 799170"/>
              <a:gd name="connsiteX8" fmla="*/ 327103 w 788020"/>
              <a:gd name="connsiteY8" fmla="*/ 297366 h 799170"/>
              <a:gd name="connsiteX9" fmla="*/ 382859 w 788020"/>
              <a:gd name="connsiteY9" fmla="*/ 18585 h 799170"/>
              <a:gd name="connsiteX10" fmla="*/ 494371 w 788020"/>
              <a:gd name="connsiteY10" fmla="*/ 185853 h 799170"/>
              <a:gd name="connsiteX11" fmla="*/ 550127 w 788020"/>
              <a:gd name="connsiteY11" fmla="*/ 341971 h 799170"/>
              <a:gd name="connsiteX12" fmla="*/ 449766 w 788020"/>
              <a:gd name="connsiteY12" fmla="*/ 598449 h 799170"/>
              <a:gd name="connsiteX13" fmla="*/ 527825 w 788020"/>
              <a:gd name="connsiteY13" fmla="*/ 498088 h 799170"/>
              <a:gd name="connsiteX14" fmla="*/ 594732 w 788020"/>
              <a:gd name="connsiteY14" fmla="*/ 353122 h 799170"/>
              <a:gd name="connsiteX15" fmla="*/ 728546 w 788020"/>
              <a:gd name="connsiteY15" fmla="*/ 252761 h 799170"/>
              <a:gd name="connsiteX16" fmla="*/ 750849 w 788020"/>
              <a:gd name="connsiteY16" fmla="*/ 442332 h 799170"/>
              <a:gd name="connsiteX17" fmla="*/ 505522 w 788020"/>
              <a:gd name="connsiteY17" fmla="*/ 654205 h 799170"/>
              <a:gd name="connsiteX18" fmla="*/ 483220 w 788020"/>
              <a:gd name="connsiteY18" fmla="*/ 754566 h 799170"/>
              <a:gd name="connsiteX19" fmla="*/ 382859 w 788020"/>
              <a:gd name="connsiteY19" fmla="*/ 788019 h 799170"/>
              <a:gd name="connsiteX20" fmla="*/ 327103 w 788020"/>
              <a:gd name="connsiteY20" fmla="*/ 698810 h 79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88020" h="799170">
                <a:moveTo>
                  <a:pt x="327103" y="698810"/>
                </a:moveTo>
                <a:cubicBezTo>
                  <a:pt x="284357" y="654205"/>
                  <a:pt x="178420" y="607741"/>
                  <a:pt x="126381" y="520390"/>
                </a:cubicBezTo>
                <a:cubicBezTo>
                  <a:pt x="74342" y="433039"/>
                  <a:pt x="29736" y="236034"/>
                  <a:pt x="14868" y="174702"/>
                </a:cubicBezTo>
                <a:cubicBezTo>
                  <a:pt x="0" y="113370"/>
                  <a:pt x="14869" y="152400"/>
                  <a:pt x="37171" y="152400"/>
                </a:cubicBezTo>
                <a:cubicBezTo>
                  <a:pt x="59473" y="152400"/>
                  <a:pt x="105937" y="152400"/>
                  <a:pt x="148683" y="174702"/>
                </a:cubicBezTo>
                <a:cubicBezTo>
                  <a:pt x="191429" y="197004"/>
                  <a:pt x="256478" y="213731"/>
                  <a:pt x="293649" y="286214"/>
                </a:cubicBezTo>
                <a:cubicBezTo>
                  <a:pt x="330820" y="358697"/>
                  <a:pt x="358697" y="579863"/>
                  <a:pt x="371707" y="609600"/>
                </a:cubicBezTo>
                <a:cubicBezTo>
                  <a:pt x="384717" y="639337"/>
                  <a:pt x="379141" y="516673"/>
                  <a:pt x="371707" y="464634"/>
                </a:cubicBezTo>
                <a:cubicBezTo>
                  <a:pt x="364273" y="412595"/>
                  <a:pt x="325244" y="371707"/>
                  <a:pt x="327103" y="297366"/>
                </a:cubicBezTo>
                <a:cubicBezTo>
                  <a:pt x="328962" y="223025"/>
                  <a:pt x="354981" y="37170"/>
                  <a:pt x="382859" y="18585"/>
                </a:cubicBezTo>
                <a:cubicBezTo>
                  <a:pt x="410737" y="0"/>
                  <a:pt x="466493" y="131955"/>
                  <a:pt x="494371" y="185853"/>
                </a:cubicBezTo>
                <a:cubicBezTo>
                  <a:pt x="522249" y="239751"/>
                  <a:pt x="557561" y="273205"/>
                  <a:pt x="550127" y="341971"/>
                </a:cubicBezTo>
                <a:cubicBezTo>
                  <a:pt x="542693" y="410737"/>
                  <a:pt x="453483" y="572430"/>
                  <a:pt x="449766" y="598449"/>
                </a:cubicBezTo>
                <a:cubicBezTo>
                  <a:pt x="446049" y="624468"/>
                  <a:pt x="503664" y="538976"/>
                  <a:pt x="527825" y="498088"/>
                </a:cubicBezTo>
                <a:cubicBezTo>
                  <a:pt x="551986" y="457200"/>
                  <a:pt x="561279" y="394010"/>
                  <a:pt x="594732" y="353122"/>
                </a:cubicBezTo>
                <a:cubicBezTo>
                  <a:pt x="628185" y="312234"/>
                  <a:pt x="702527" y="237893"/>
                  <a:pt x="728546" y="252761"/>
                </a:cubicBezTo>
                <a:cubicBezTo>
                  <a:pt x="754565" y="267629"/>
                  <a:pt x="788020" y="375425"/>
                  <a:pt x="750849" y="442332"/>
                </a:cubicBezTo>
                <a:cubicBezTo>
                  <a:pt x="713678" y="509239"/>
                  <a:pt x="550127" y="602166"/>
                  <a:pt x="505522" y="654205"/>
                </a:cubicBezTo>
                <a:cubicBezTo>
                  <a:pt x="460917" y="706244"/>
                  <a:pt x="503664" y="732264"/>
                  <a:pt x="483220" y="754566"/>
                </a:cubicBezTo>
                <a:cubicBezTo>
                  <a:pt x="462776" y="776868"/>
                  <a:pt x="410737" y="799170"/>
                  <a:pt x="382859" y="788019"/>
                </a:cubicBezTo>
                <a:cubicBezTo>
                  <a:pt x="354981" y="776868"/>
                  <a:pt x="369849" y="743415"/>
                  <a:pt x="327103" y="698810"/>
                </a:cubicBezTo>
                <a:close/>
              </a:path>
            </a:pathLst>
          </a:custGeom>
          <a:gradFill flip="none" rotWithShape="1">
            <a:gsLst>
              <a:gs pos="0">
                <a:srgbClr val="D72FB7"/>
              </a:gs>
              <a:gs pos="50000">
                <a:srgbClr val="ED6DC2"/>
              </a:gs>
              <a:gs pos="100000">
                <a:srgbClr val="E8A2D4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4286250" y="214313"/>
            <a:ext cx="881063" cy="835025"/>
          </a:xfrm>
          <a:custGeom>
            <a:avLst/>
            <a:gdLst>
              <a:gd name="connsiteX0" fmla="*/ 327103 w 788020"/>
              <a:gd name="connsiteY0" fmla="*/ 698810 h 799170"/>
              <a:gd name="connsiteX1" fmla="*/ 126381 w 788020"/>
              <a:gd name="connsiteY1" fmla="*/ 520390 h 799170"/>
              <a:gd name="connsiteX2" fmla="*/ 14868 w 788020"/>
              <a:gd name="connsiteY2" fmla="*/ 174702 h 799170"/>
              <a:gd name="connsiteX3" fmla="*/ 37171 w 788020"/>
              <a:gd name="connsiteY3" fmla="*/ 152400 h 799170"/>
              <a:gd name="connsiteX4" fmla="*/ 148683 w 788020"/>
              <a:gd name="connsiteY4" fmla="*/ 174702 h 799170"/>
              <a:gd name="connsiteX5" fmla="*/ 293649 w 788020"/>
              <a:gd name="connsiteY5" fmla="*/ 286214 h 799170"/>
              <a:gd name="connsiteX6" fmla="*/ 371707 w 788020"/>
              <a:gd name="connsiteY6" fmla="*/ 609600 h 799170"/>
              <a:gd name="connsiteX7" fmla="*/ 371707 w 788020"/>
              <a:gd name="connsiteY7" fmla="*/ 464634 h 799170"/>
              <a:gd name="connsiteX8" fmla="*/ 327103 w 788020"/>
              <a:gd name="connsiteY8" fmla="*/ 297366 h 799170"/>
              <a:gd name="connsiteX9" fmla="*/ 382859 w 788020"/>
              <a:gd name="connsiteY9" fmla="*/ 18585 h 799170"/>
              <a:gd name="connsiteX10" fmla="*/ 494371 w 788020"/>
              <a:gd name="connsiteY10" fmla="*/ 185853 h 799170"/>
              <a:gd name="connsiteX11" fmla="*/ 550127 w 788020"/>
              <a:gd name="connsiteY11" fmla="*/ 341971 h 799170"/>
              <a:gd name="connsiteX12" fmla="*/ 449766 w 788020"/>
              <a:gd name="connsiteY12" fmla="*/ 598449 h 799170"/>
              <a:gd name="connsiteX13" fmla="*/ 527825 w 788020"/>
              <a:gd name="connsiteY13" fmla="*/ 498088 h 799170"/>
              <a:gd name="connsiteX14" fmla="*/ 594732 w 788020"/>
              <a:gd name="connsiteY14" fmla="*/ 353122 h 799170"/>
              <a:gd name="connsiteX15" fmla="*/ 728546 w 788020"/>
              <a:gd name="connsiteY15" fmla="*/ 252761 h 799170"/>
              <a:gd name="connsiteX16" fmla="*/ 750849 w 788020"/>
              <a:gd name="connsiteY16" fmla="*/ 442332 h 799170"/>
              <a:gd name="connsiteX17" fmla="*/ 505522 w 788020"/>
              <a:gd name="connsiteY17" fmla="*/ 654205 h 799170"/>
              <a:gd name="connsiteX18" fmla="*/ 483220 w 788020"/>
              <a:gd name="connsiteY18" fmla="*/ 754566 h 799170"/>
              <a:gd name="connsiteX19" fmla="*/ 382859 w 788020"/>
              <a:gd name="connsiteY19" fmla="*/ 788019 h 799170"/>
              <a:gd name="connsiteX20" fmla="*/ 327103 w 788020"/>
              <a:gd name="connsiteY20" fmla="*/ 698810 h 79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88020" h="799170">
                <a:moveTo>
                  <a:pt x="327103" y="698810"/>
                </a:moveTo>
                <a:cubicBezTo>
                  <a:pt x="284357" y="654205"/>
                  <a:pt x="178420" y="607741"/>
                  <a:pt x="126381" y="520390"/>
                </a:cubicBezTo>
                <a:cubicBezTo>
                  <a:pt x="74342" y="433039"/>
                  <a:pt x="29736" y="236034"/>
                  <a:pt x="14868" y="174702"/>
                </a:cubicBezTo>
                <a:cubicBezTo>
                  <a:pt x="0" y="113370"/>
                  <a:pt x="14869" y="152400"/>
                  <a:pt x="37171" y="152400"/>
                </a:cubicBezTo>
                <a:cubicBezTo>
                  <a:pt x="59473" y="152400"/>
                  <a:pt x="105937" y="152400"/>
                  <a:pt x="148683" y="174702"/>
                </a:cubicBezTo>
                <a:cubicBezTo>
                  <a:pt x="191429" y="197004"/>
                  <a:pt x="256478" y="213731"/>
                  <a:pt x="293649" y="286214"/>
                </a:cubicBezTo>
                <a:cubicBezTo>
                  <a:pt x="330820" y="358697"/>
                  <a:pt x="358697" y="579863"/>
                  <a:pt x="371707" y="609600"/>
                </a:cubicBezTo>
                <a:cubicBezTo>
                  <a:pt x="384717" y="639337"/>
                  <a:pt x="379141" y="516673"/>
                  <a:pt x="371707" y="464634"/>
                </a:cubicBezTo>
                <a:cubicBezTo>
                  <a:pt x="364273" y="412595"/>
                  <a:pt x="325244" y="371707"/>
                  <a:pt x="327103" y="297366"/>
                </a:cubicBezTo>
                <a:cubicBezTo>
                  <a:pt x="328962" y="223025"/>
                  <a:pt x="354981" y="37170"/>
                  <a:pt x="382859" y="18585"/>
                </a:cubicBezTo>
                <a:cubicBezTo>
                  <a:pt x="410737" y="0"/>
                  <a:pt x="466493" y="131955"/>
                  <a:pt x="494371" y="185853"/>
                </a:cubicBezTo>
                <a:cubicBezTo>
                  <a:pt x="522249" y="239751"/>
                  <a:pt x="557561" y="273205"/>
                  <a:pt x="550127" y="341971"/>
                </a:cubicBezTo>
                <a:cubicBezTo>
                  <a:pt x="542693" y="410737"/>
                  <a:pt x="453483" y="572430"/>
                  <a:pt x="449766" y="598449"/>
                </a:cubicBezTo>
                <a:cubicBezTo>
                  <a:pt x="446049" y="624468"/>
                  <a:pt x="503664" y="538976"/>
                  <a:pt x="527825" y="498088"/>
                </a:cubicBezTo>
                <a:cubicBezTo>
                  <a:pt x="551986" y="457200"/>
                  <a:pt x="561279" y="394010"/>
                  <a:pt x="594732" y="353122"/>
                </a:cubicBezTo>
                <a:cubicBezTo>
                  <a:pt x="628185" y="312234"/>
                  <a:pt x="702527" y="237893"/>
                  <a:pt x="728546" y="252761"/>
                </a:cubicBezTo>
                <a:cubicBezTo>
                  <a:pt x="754565" y="267629"/>
                  <a:pt x="788020" y="375425"/>
                  <a:pt x="750849" y="442332"/>
                </a:cubicBezTo>
                <a:cubicBezTo>
                  <a:pt x="713678" y="509239"/>
                  <a:pt x="550127" y="602166"/>
                  <a:pt x="505522" y="654205"/>
                </a:cubicBezTo>
                <a:cubicBezTo>
                  <a:pt x="460917" y="706244"/>
                  <a:pt x="503664" y="732264"/>
                  <a:pt x="483220" y="754566"/>
                </a:cubicBezTo>
                <a:cubicBezTo>
                  <a:pt x="462776" y="776868"/>
                  <a:pt x="410737" y="799170"/>
                  <a:pt x="382859" y="788019"/>
                </a:cubicBezTo>
                <a:cubicBezTo>
                  <a:pt x="354981" y="776868"/>
                  <a:pt x="369849" y="743415"/>
                  <a:pt x="327103" y="698810"/>
                </a:cubicBezTo>
                <a:close/>
              </a:path>
            </a:pathLst>
          </a:custGeom>
          <a:gradFill flip="none" rotWithShape="1">
            <a:gsLst>
              <a:gs pos="0">
                <a:srgbClr val="D72FB7"/>
              </a:gs>
              <a:gs pos="50000">
                <a:srgbClr val="ED6DC2"/>
              </a:gs>
              <a:gs pos="100000">
                <a:srgbClr val="E8A2D4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4786313" y="714375"/>
            <a:ext cx="881062" cy="835025"/>
          </a:xfrm>
          <a:custGeom>
            <a:avLst/>
            <a:gdLst>
              <a:gd name="connsiteX0" fmla="*/ 327103 w 788020"/>
              <a:gd name="connsiteY0" fmla="*/ 698810 h 799170"/>
              <a:gd name="connsiteX1" fmla="*/ 126381 w 788020"/>
              <a:gd name="connsiteY1" fmla="*/ 520390 h 799170"/>
              <a:gd name="connsiteX2" fmla="*/ 14868 w 788020"/>
              <a:gd name="connsiteY2" fmla="*/ 174702 h 799170"/>
              <a:gd name="connsiteX3" fmla="*/ 37171 w 788020"/>
              <a:gd name="connsiteY3" fmla="*/ 152400 h 799170"/>
              <a:gd name="connsiteX4" fmla="*/ 148683 w 788020"/>
              <a:gd name="connsiteY4" fmla="*/ 174702 h 799170"/>
              <a:gd name="connsiteX5" fmla="*/ 293649 w 788020"/>
              <a:gd name="connsiteY5" fmla="*/ 286214 h 799170"/>
              <a:gd name="connsiteX6" fmla="*/ 371707 w 788020"/>
              <a:gd name="connsiteY6" fmla="*/ 609600 h 799170"/>
              <a:gd name="connsiteX7" fmla="*/ 371707 w 788020"/>
              <a:gd name="connsiteY7" fmla="*/ 464634 h 799170"/>
              <a:gd name="connsiteX8" fmla="*/ 327103 w 788020"/>
              <a:gd name="connsiteY8" fmla="*/ 297366 h 799170"/>
              <a:gd name="connsiteX9" fmla="*/ 382859 w 788020"/>
              <a:gd name="connsiteY9" fmla="*/ 18585 h 799170"/>
              <a:gd name="connsiteX10" fmla="*/ 494371 w 788020"/>
              <a:gd name="connsiteY10" fmla="*/ 185853 h 799170"/>
              <a:gd name="connsiteX11" fmla="*/ 550127 w 788020"/>
              <a:gd name="connsiteY11" fmla="*/ 341971 h 799170"/>
              <a:gd name="connsiteX12" fmla="*/ 449766 w 788020"/>
              <a:gd name="connsiteY12" fmla="*/ 598449 h 799170"/>
              <a:gd name="connsiteX13" fmla="*/ 527825 w 788020"/>
              <a:gd name="connsiteY13" fmla="*/ 498088 h 799170"/>
              <a:gd name="connsiteX14" fmla="*/ 594732 w 788020"/>
              <a:gd name="connsiteY14" fmla="*/ 353122 h 799170"/>
              <a:gd name="connsiteX15" fmla="*/ 728546 w 788020"/>
              <a:gd name="connsiteY15" fmla="*/ 252761 h 799170"/>
              <a:gd name="connsiteX16" fmla="*/ 750849 w 788020"/>
              <a:gd name="connsiteY16" fmla="*/ 442332 h 799170"/>
              <a:gd name="connsiteX17" fmla="*/ 505522 w 788020"/>
              <a:gd name="connsiteY17" fmla="*/ 654205 h 799170"/>
              <a:gd name="connsiteX18" fmla="*/ 483220 w 788020"/>
              <a:gd name="connsiteY18" fmla="*/ 754566 h 799170"/>
              <a:gd name="connsiteX19" fmla="*/ 382859 w 788020"/>
              <a:gd name="connsiteY19" fmla="*/ 788019 h 799170"/>
              <a:gd name="connsiteX20" fmla="*/ 327103 w 788020"/>
              <a:gd name="connsiteY20" fmla="*/ 698810 h 79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88020" h="799170">
                <a:moveTo>
                  <a:pt x="327103" y="698810"/>
                </a:moveTo>
                <a:cubicBezTo>
                  <a:pt x="284357" y="654205"/>
                  <a:pt x="178420" y="607741"/>
                  <a:pt x="126381" y="520390"/>
                </a:cubicBezTo>
                <a:cubicBezTo>
                  <a:pt x="74342" y="433039"/>
                  <a:pt x="29736" y="236034"/>
                  <a:pt x="14868" y="174702"/>
                </a:cubicBezTo>
                <a:cubicBezTo>
                  <a:pt x="0" y="113370"/>
                  <a:pt x="14869" y="152400"/>
                  <a:pt x="37171" y="152400"/>
                </a:cubicBezTo>
                <a:cubicBezTo>
                  <a:pt x="59473" y="152400"/>
                  <a:pt x="105937" y="152400"/>
                  <a:pt x="148683" y="174702"/>
                </a:cubicBezTo>
                <a:cubicBezTo>
                  <a:pt x="191429" y="197004"/>
                  <a:pt x="256478" y="213731"/>
                  <a:pt x="293649" y="286214"/>
                </a:cubicBezTo>
                <a:cubicBezTo>
                  <a:pt x="330820" y="358697"/>
                  <a:pt x="358697" y="579863"/>
                  <a:pt x="371707" y="609600"/>
                </a:cubicBezTo>
                <a:cubicBezTo>
                  <a:pt x="384717" y="639337"/>
                  <a:pt x="379141" y="516673"/>
                  <a:pt x="371707" y="464634"/>
                </a:cubicBezTo>
                <a:cubicBezTo>
                  <a:pt x="364273" y="412595"/>
                  <a:pt x="325244" y="371707"/>
                  <a:pt x="327103" y="297366"/>
                </a:cubicBezTo>
                <a:cubicBezTo>
                  <a:pt x="328962" y="223025"/>
                  <a:pt x="354981" y="37170"/>
                  <a:pt x="382859" y="18585"/>
                </a:cubicBezTo>
                <a:cubicBezTo>
                  <a:pt x="410737" y="0"/>
                  <a:pt x="466493" y="131955"/>
                  <a:pt x="494371" y="185853"/>
                </a:cubicBezTo>
                <a:cubicBezTo>
                  <a:pt x="522249" y="239751"/>
                  <a:pt x="557561" y="273205"/>
                  <a:pt x="550127" y="341971"/>
                </a:cubicBezTo>
                <a:cubicBezTo>
                  <a:pt x="542693" y="410737"/>
                  <a:pt x="453483" y="572430"/>
                  <a:pt x="449766" y="598449"/>
                </a:cubicBezTo>
                <a:cubicBezTo>
                  <a:pt x="446049" y="624468"/>
                  <a:pt x="503664" y="538976"/>
                  <a:pt x="527825" y="498088"/>
                </a:cubicBezTo>
                <a:cubicBezTo>
                  <a:pt x="551986" y="457200"/>
                  <a:pt x="561279" y="394010"/>
                  <a:pt x="594732" y="353122"/>
                </a:cubicBezTo>
                <a:cubicBezTo>
                  <a:pt x="628185" y="312234"/>
                  <a:pt x="702527" y="237893"/>
                  <a:pt x="728546" y="252761"/>
                </a:cubicBezTo>
                <a:cubicBezTo>
                  <a:pt x="754565" y="267629"/>
                  <a:pt x="788020" y="375425"/>
                  <a:pt x="750849" y="442332"/>
                </a:cubicBezTo>
                <a:cubicBezTo>
                  <a:pt x="713678" y="509239"/>
                  <a:pt x="550127" y="602166"/>
                  <a:pt x="505522" y="654205"/>
                </a:cubicBezTo>
                <a:cubicBezTo>
                  <a:pt x="460917" y="706244"/>
                  <a:pt x="503664" y="732264"/>
                  <a:pt x="483220" y="754566"/>
                </a:cubicBezTo>
                <a:cubicBezTo>
                  <a:pt x="462776" y="776868"/>
                  <a:pt x="410737" y="799170"/>
                  <a:pt x="382859" y="788019"/>
                </a:cubicBezTo>
                <a:cubicBezTo>
                  <a:pt x="354981" y="776868"/>
                  <a:pt x="369849" y="743415"/>
                  <a:pt x="327103" y="698810"/>
                </a:cubicBezTo>
                <a:close/>
              </a:path>
            </a:pathLst>
          </a:custGeom>
          <a:gradFill flip="none" rotWithShape="1">
            <a:gsLst>
              <a:gs pos="0">
                <a:srgbClr val="D72FB7"/>
              </a:gs>
              <a:gs pos="50000">
                <a:srgbClr val="ED6DC2"/>
              </a:gs>
              <a:gs pos="100000">
                <a:srgbClr val="E8A2D4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4786313" y="1428750"/>
            <a:ext cx="881062" cy="835025"/>
          </a:xfrm>
          <a:custGeom>
            <a:avLst/>
            <a:gdLst>
              <a:gd name="connsiteX0" fmla="*/ 327103 w 788020"/>
              <a:gd name="connsiteY0" fmla="*/ 698810 h 799170"/>
              <a:gd name="connsiteX1" fmla="*/ 126381 w 788020"/>
              <a:gd name="connsiteY1" fmla="*/ 520390 h 799170"/>
              <a:gd name="connsiteX2" fmla="*/ 14868 w 788020"/>
              <a:gd name="connsiteY2" fmla="*/ 174702 h 799170"/>
              <a:gd name="connsiteX3" fmla="*/ 37171 w 788020"/>
              <a:gd name="connsiteY3" fmla="*/ 152400 h 799170"/>
              <a:gd name="connsiteX4" fmla="*/ 148683 w 788020"/>
              <a:gd name="connsiteY4" fmla="*/ 174702 h 799170"/>
              <a:gd name="connsiteX5" fmla="*/ 293649 w 788020"/>
              <a:gd name="connsiteY5" fmla="*/ 286214 h 799170"/>
              <a:gd name="connsiteX6" fmla="*/ 371707 w 788020"/>
              <a:gd name="connsiteY6" fmla="*/ 609600 h 799170"/>
              <a:gd name="connsiteX7" fmla="*/ 371707 w 788020"/>
              <a:gd name="connsiteY7" fmla="*/ 464634 h 799170"/>
              <a:gd name="connsiteX8" fmla="*/ 327103 w 788020"/>
              <a:gd name="connsiteY8" fmla="*/ 297366 h 799170"/>
              <a:gd name="connsiteX9" fmla="*/ 382859 w 788020"/>
              <a:gd name="connsiteY9" fmla="*/ 18585 h 799170"/>
              <a:gd name="connsiteX10" fmla="*/ 494371 w 788020"/>
              <a:gd name="connsiteY10" fmla="*/ 185853 h 799170"/>
              <a:gd name="connsiteX11" fmla="*/ 550127 w 788020"/>
              <a:gd name="connsiteY11" fmla="*/ 341971 h 799170"/>
              <a:gd name="connsiteX12" fmla="*/ 449766 w 788020"/>
              <a:gd name="connsiteY12" fmla="*/ 598449 h 799170"/>
              <a:gd name="connsiteX13" fmla="*/ 527825 w 788020"/>
              <a:gd name="connsiteY13" fmla="*/ 498088 h 799170"/>
              <a:gd name="connsiteX14" fmla="*/ 594732 w 788020"/>
              <a:gd name="connsiteY14" fmla="*/ 353122 h 799170"/>
              <a:gd name="connsiteX15" fmla="*/ 728546 w 788020"/>
              <a:gd name="connsiteY15" fmla="*/ 252761 h 799170"/>
              <a:gd name="connsiteX16" fmla="*/ 750849 w 788020"/>
              <a:gd name="connsiteY16" fmla="*/ 442332 h 799170"/>
              <a:gd name="connsiteX17" fmla="*/ 505522 w 788020"/>
              <a:gd name="connsiteY17" fmla="*/ 654205 h 799170"/>
              <a:gd name="connsiteX18" fmla="*/ 483220 w 788020"/>
              <a:gd name="connsiteY18" fmla="*/ 754566 h 799170"/>
              <a:gd name="connsiteX19" fmla="*/ 382859 w 788020"/>
              <a:gd name="connsiteY19" fmla="*/ 788019 h 799170"/>
              <a:gd name="connsiteX20" fmla="*/ 327103 w 788020"/>
              <a:gd name="connsiteY20" fmla="*/ 698810 h 79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88020" h="799170">
                <a:moveTo>
                  <a:pt x="327103" y="698810"/>
                </a:moveTo>
                <a:cubicBezTo>
                  <a:pt x="284357" y="654205"/>
                  <a:pt x="178420" y="607741"/>
                  <a:pt x="126381" y="520390"/>
                </a:cubicBezTo>
                <a:cubicBezTo>
                  <a:pt x="74342" y="433039"/>
                  <a:pt x="29736" y="236034"/>
                  <a:pt x="14868" y="174702"/>
                </a:cubicBezTo>
                <a:cubicBezTo>
                  <a:pt x="0" y="113370"/>
                  <a:pt x="14869" y="152400"/>
                  <a:pt x="37171" y="152400"/>
                </a:cubicBezTo>
                <a:cubicBezTo>
                  <a:pt x="59473" y="152400"/>
                  <a:pt x="105937" y="152400"/>
                  <a:pt x="148683" y="174702"/>
                </a:cubicBezTo>
                <a:cubicBezTo>
                  <a:pt x="191429" y="197004"/>
                  <a:pt x="256478" y="213731"/>
                  <a:pt x="293649" y="286214"/>
                </a:cubicBezTo>
                <a:cubicBezTo>
                  <a:pt x="330820" y="358697"/>
                  <a:pt x="358697" y="579863"/>
                  <a:pt x="371707" y="609600"/>
                </a:cubicBezTo>
                <a:cubicBezTo>
                  <a:pt x="384717" y="639337"/>
                  <a:pt x="379141" y="516673"/>
                  <a:pt x="371707" y="464634"/>
                </a:cubicBezTo>
                <a:cubicBezTo>
                  <a:pt x="364273" y="412595"/>
                  <a:pt x="325244" y="371707"/>
                  <a:pt x="327103" y="297366"/>
                </a:cubicBezTo>
                <a:cubicBezTo>
                  <a:pt x="328962" y="223025"/>
                  <a:pt x="354981" y="37170"/>
                  <a:pt x="382859" y="18585"/>
                </a:cubicBezTo>
                <a:cubicBezTo>
                  <a:pt x="410737" y="0"/>
                  <a:pt x="466493" y="131955"/>
                  <a:pt x="494371" y="185853"/>
                </a:cubicBezTo>
                <a:cubicBezTo>
                  <a:pt x="522249" y="239751"/>
                  <a:pt x="557561" y="273205"/>
                  <a:pt x="550127" y="341971"/>
                </a:cubicBezTo>
                <a:cubicBezTo>
                  <a:pt x="542693" y="410737"/>
                  <a:pt x="453483" y="572430"/>
                  <a:pt x="449766" y="598449"/>
                </a:cubicBezTo>
                <a:cubicBezTo>
                  <a:pt x="446049" y="624468"/>
                  <a:pt x="503664" y="538976"/>
                  <a:pt x="527825" y="498088"/>
                </a:cubicBezTo>
                <a:cubicBezTo>
                  <a:pt x="551986" y="457200"/>
                  <a:pt x="561279" y="394010"/>
                  <a:pt x="594732" y="353122"/>
                </a:cubicBezTo>
                <a:cubicBezTo>
                  <a:pt x="628185" y="312234"/>
                  <a:pt x="702527" y="237893"/>
                  <a:pt x="728546" y="252761"/>
                </a:cubicBezTo>
                <a:cubicBezTo>
                  <a:pt x="754565" y="267629"/>
                  <a:pt x="788020" y="375425"/>
                  <a:pt x="750849" y="442332"/>
                </a:cubicBezTo>
                <a:cubicBezTo>
                  <a:pt x="713678" y="509239"/>
                  <a:pt x="550127" y="602166"/>
                  <a:pt x="505522" y="654205"/>
                </a:cubicBezTo>
                <a:cubicBezTo>
                  <a:pt x="460917" y="706244"/>
                  <a:pt x="503664" y="732264"/>
                  <a:pt x="483220" y="754566"/>
                </a:cubicBezTo>
                <a:cubicBezTo>
                  <a:pt x="462776" y="776868"/>
                  <a:pt x="410737" y="799170"/>
                  <a:pt x="382859" y="788019"/>
                </a:cubicBezTo>
                <a:cubicBezTo>
                  <a:pt x="354981" y="776868"/>
                  <a:pt x="369849" y="743415"/>
                  <a:pt x="327103" y="698810"/>
                </a:cubicBezTo>
                <a:close/>
              </a:path>
            </a:pathLst>
          </a:custGeom>
          <a:gradFill flip="none" rotWithShape="1">
            <a:gsLst>
              <a:gs pos="0">
                <a:srgbClr val="D72FB7"/>
              </a:gs>
              <a:gs pos="50000">
                <a:srgbClr val="ED6DC2"/>
              </a:gs>
              <a:gs pos="100000">
                <a:srgbClr val="E8A2D4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Скругленный прямоугольник 23">
            <a:hlinkClick r:id="rId2" action="ppaction://hlinksldjump" highlightClick="1"/>
            <a:hlinkHover r:id="" action="ppaction://noaction" highlightClick="1"/>
          </p:cNvPr>
          <p:cNvSpPr/>
          <p:nvPr/>
        </p:nvSpPr>
        <p:spPr>
          <a:xfrm>
            <a:off x="6660232" y="5949280"/>
            <a:ext cx="2016224" cy="576064"/>
          </a:xfrm>
          <a:prstGeom prst="roundRect">
            <a:avLst>
              <a:gd name="adj" fmla="val 50000"/>
            </a:avLst>
          </a:prstGeom>
          <a:solidFill>
            <a:srgbClr val="FF00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spc="600" dirty="0"/>
              <a:t>МЕНЮ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500"/>
                            </p:stCondLst>
                            <p:childTnLst>
                              <p:par>
                                <p:cTn id="8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 animBg="1"/>
      <p:bldP spid="17" grpId="0" animBg="1"/>
      <p:bldP spid="18" grpId="0" animBg="1"/>
      <p:bldP spid="6" grpId="0" animBg="1"/>
      <p:bldP spid="7" grpId="0" animBg="1"/>
      <p:bldP spid="8" grpId="0" animBg="1"/>
      <p:bldP spid="9" grpId="0" animBg="1"/>
      <p:bldP spid="10" grpId="0" animBg="1"/>
      <p:bldP spid="5" grpId="0" animBg="1"/>
      <p:bldP spid="12" grpId="0" animBg="1"/>
      <p:bldP spid="13" grpId="0" animBg="1"/>
      <p:bldP spid="14" grpId="0" animBg="1"/>
      <p:bldP spid="11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2275" y="0"/>
            <a:ext cx="575945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1690688" y="4857750"/>
            <a:ext cx="5765800" cy="2000250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2275" y="0"/>
            <a:ext cx="575945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1690688" y="4857750"/>
            <a:ext cx="5765800" cy="2000250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Полилиния 3"/>
          <p:cNvSpPr/>
          <p:nvPr/>
        </p:nvSpPr>
        <p:spPr>
          <a:xfrm>
            <a:off x="2987675" y="1916113"/>
            <a:ext cx="706438" cy="1539875"/>
          </a:xfrm>
          <a:custGeom>
            <a:avLst/>
            <a:gdLst>
              <a:gd name="connsiteX0" fmla="*/ 706055 w 706055"/>
              <a:gd name="connsiteY0" fmla="*/ 1539433 h 1539433"/>
              <a:gd name="connsiteX1" fmla="*/ 555584 w 706055"/>
              <a:gd name="connsiteY1" fmla="*/ 914400 h 1539433"/>
              <a:gd name="connsiteX2" fmla="*/ 312516 w 706055"/>
              <a:gd name="connsiteY2" fmla="*/ 358816 h 1539433"/>
              <a:gd name="connsiteX3" fmla="*/ 0 w 706055"/>
              <a:gd name="connsiteY3" fmla="*/ 0 h 1539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6055" h="1539433">
                <a:moveTo>
                  <a:pt x="706055" y="1539433"/>
                </a:moveTo>
                <a:cubicBezTo>
                  <a:pt x="663614" y="1325301"/>
                  <a:pt x="621174" y="1111170"/>
                  <a:pt x="555584" y="914400"/>
                </a:cubicBezTo>
                <a:cubicBezTo>
                  <a:pt x="489994" y="717630"/>
                  <a:pt x="405113" y="511216"/>
                  <a:pt x="312516" y="358816"/>
                </a:cubicBezTo>
                <a:cubicBezTo>
                  <a:pt x="219919" y="206416"/>
                  <a:pt x="109959" y="103208"/>
                  <a:pt x="0" y="0"/>
                </a:cubicBezTo>
              </a:path>
            </a:pathLst>
          </a:custGeom>
          <a:ln w="57150">
            <a:solidFill>
              <a:srgbClr val="66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4351338" y="1171575"/>
            <a:ext cx="220662" cy="1839913"/>
          </a:xfrm>
          <a:custGeom>
            <a:avLst/>
            <a:gdLst>
              <a:gd name="connsiteX0" fmla="*/ 0 w 219919"/>
              <a:gd name="connsiteY0" fmla="*/ 1840375 h 1840375"/>
              <a:gd name="connsiteX1" fmla="*/ 11575 w 219919"/>
              <a:gd name="connsiteY1" fmla="*/ 1365813 h 1840375"/>
              <a:gd name="connsiteX2" fmla="*/ 69448 w 219919"/>
              <a:gd name="connsiteY2" fmla="*/ 416689 h 1840375"/>
              <a:gd name="connsiteX3" fmla="*/ 219919 w 219919"/>
              <a:gd name="connsiteY3" fmla="*/ 0 h 1840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9919" h="1840375">
                <a:moveTo>
                  <a:pt x="0" y="1840375"/>
                </a:moveTo>
                <a:cubicBezTo>
                  <a:pt x="0" y="1721734"/>
                  <a:pt x="0" y="1603094"/>
                  <a:pt x="11575" y="1365813"/>
                </a:cubicBezTo>
                <a:cubicBezTo>
                  <a:pt x="23150" y="1128532"/>
                  <a:pt x="34724" y="644325"/>
                  <a:pt x="69448" y="416689"/>
                </a:cubicBezTo>
                <a:cubicBezTo>
                  <a:pt x="104172" y="189053"/>
                  <a:pt x="162045" y="94526"/>
                  <a:pt x="219919" y="0"/>
                </a:cubicBezTo>
              </a:path>
            </a:pathLst>
          </a:custGeom>
          <a:ln w="57150">
            <a:solidFill>
              <a:srgbClr val="66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4691063" y="1333500"/>
            <a:ext cx="960437" cy="1677988"/>
          </a:xfrm>
          <a:custGeom>
            <a:avLst/>
            <a:gdLst>
              <a:gd name="connsiteX0" fmla="*/ 0 w 960698"/>
              <a:gd name="connsiteY0" fmla="*/ 1678329 h 1678329"/>
              <a:gd name="connsiteX1" fmla="*/ 46298 w 960698"/>
              <a:gd name="connsiteY1" fmla="*/ 1331088 h 1678329"/>
              <a:gd name="connsiteX2" fmla="*/ 173620 w 960698"/>
              <a:gd name="connsiteY2" fmla="*/ 787078 h 1678329"/>
              <a:gd name="connsiteX3" fmla="*/ 451412 w 960698"/>
              <a:gd name="connsiteY3" fmla="*/ 243068 h 1678329"/>
              <a:gd name="connsiteX4" fmla="*/ 960698 w 960698"/>
              <a:gd name="connsiteY4" fmla="*/ 0 h 1678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0698" h="1678329">
                <a:moveTo>
                  <a:pt x="0" y="1678329"/>
                </a:moveTo>
                <a:cubicBezTo>
                  <a:pt x="8680" y="1578979"/>
                  <a:pt x="17361" y="1479630"/>
                  <a:pt x="46298" y="1331088"/>
                </a:cubicBezTo>
                <a:cubicBezTo>
                  <a:pt x="75235" y="1182546"/>
                  <a:pt x="106101" y="968415"/>
                  <a:pt x="173620" y="787078"/>
                </a:cubicBezTo>
                <a:cubicBezTo>
                  <a:pt x="241139" y="605741"/>
                  <a:pt x="320232" y="374248"/>
                  <a:pt x="451412" y="243068"/>
                </a:cubicBezTo>
                <a:cubicBezTo>
                  <a:pt x="582592" y="111888"/>
                  <a:pt x="771645" y="55944"/>
                  <a:pt x="960698" y="0"/>
                </a:cubicBezTo>
              </a:path>
            </a:pathLst>
          </a:custGeom>
          <a:ln w="57150">
            <a:solidFill>
              <a:srgbClr val="66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4957763" y="2060575"/>
            <a:ext cx="1198562" cy="1241425"/>
          </a:xfrm>
          <a:custGeom>
            <a:avLst/>
            <a:gdLst>
              <a:gd name="connsiteX0" fmla="*/ 0 w 1342663"/>
              <a:gd name="connsiteY0" fmla="*/ 1240420 h 1240420"/>
              <a:gd name="connsiteX1" fmla="*/ 57873 w 1342663"/>
              <a:gd name="connsiteY1" fmla="*/ 904754 h 1240420"/>
              <a:gd name="connsiteX2" fmla="*/ 254643 w 1342663"/>
              <a:gd name="connsiteY2" fmla="*/ 453341 h 1240420"/>
              <a:gd name="connsiteX3" fmla="*/ 706055 w 1342663"/>
              <a:gd name="connsiteY3" fmla="*/ 71377 h 1240420"/>
              <a:gd name="connsiteX4" fmla="*/ 1342663 w 1342663"/>
              <a:gd name="connsiteY4" fmla="*/ 25078 h 1240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2663" h="1240420">
                <a:moveTo>
                  <a:pt x="0" y="1240420"/>
                </a:moveTo>
                <a:cubicBezTo>
                  <a:pt x="7716" y="1138177"/>
                  <a:pt x="15433" y="1035934"/>
                  <a:pt x="57873" y="904754"/>
                </a:cubicBezTo>
                <a:cubicBezTo>
                  <a:pt x="100313" y="773574"/>
                  <a:pt x="146613" y="592237"/>
                  <a:pt x="254643" y="453341"/>
                </a:cubicBezTo>
                <a:cubicBezTo>
                  <a:pt x="362673" y="314445"/>
                  <a:pt x="524718" y="142754"/>
                  <a:pt x="706055" y="71377"/>
                </a:cubicBezTo>
                <a:cubicBezTo>
                  <a:pt x="887392" y="0"/>
                  <a:pt x="1115027" y="12539"/>
                  <a:pt x="1342663" y="25078"/>
                </a:cubicBezTo>
              </a:path>
            </a:pathLst>
          </a:custGeom>
          <a:ln w="57150">
            <a:solidFill>
              <a:srgbClr val="66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3563938" y="1206500"/>
            <a:ext cx="382587" cy="1758950"/>
          </a:xfrm>
          <a:custGeom>
            <a:avLst/>
            <a:gdLst>
              <a:gd name="connsiteX0" fmla="*/ 381964 w 381964"/>
              <a:gd name="connsiteY0" fmla="*/ 1759352 h 1759352"/>
              <a:gd name="connsiteX1" fmla="*/ 289367 w 381964"/>
              <a:gd name="connsiteY1" fmla="*/ 1122744 h 1759352"/>
              <a:gd name="connsiteX2" fmla="*/ 127321 w 381964"/>
              <a:gd name="connsiteY2" fmla="*/ 347240 h 1759352"/>
              <a:gd name="connsiteX3" fmla="*/ 0 w 381964"/>
              <a:gd name="connsiteY3" fmla="*/ 0 h 1759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1964" h="1759352">
                <a:moveTo>
                  <a:pt x="381964" y="1759352"/>
                </a:moveTo>
                <a:cubicBezTo>
                  <a:pt x="356885" y="1558724"/>
                  <a:pt x="331807" y="1358096"/>
                  <a:pt x="289367" y="1122744"/>
                </a:cubicBezTo>
                <a:cubicBezTo>
                  <a:pt x="246927" y="887392"/>
                  <a:pt x="175549" y="534364"/>
                  <a:pt x="127321" y="347240"/>
                </a:cubicBezTo>
                <a:cubicBezTo>
                  <a:pt x="79093" y="160116"/>
                  <a:pt x="39546" y="80058"/>
                  <a:pt x="0" y="0"/>
                </a:cubicBezTo>
              </a:path>
            </a:pathLst>
          </a:custGeom>
          <a:ln w="57150">
            <a:solidFill>
              <a:srgbClr val="66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Полилиния 8"/>
          <p:cNvSpPr/>
          <p:nvPr/>
        </p:nvSpPr>
        <p:spPr>
          <a:xfrm rot="18475172">
            <a:off x="2347120" y="1088231"/>
            <a:ext cx="595312" cy="1038225"/>
          </a:xfrm>
          <a:custGeom>
            <a:avLst/>
            <a:gdLst>
              <a:gd name="connsiteX0" fmla="*/ 376178 w 1464198"/>
              <a:gd name="connsiteY0" fmla="*/ 156258 h 1923327"/>
              <a:gd name="connsiteX1" fmla="*/ 28937 w 1464198"/>
              <a:gd name="connsiteY1" fmla="*/ 1140106 h 1923327"/>
              <a:gd name="connsiteX2" fmla="*/ 202557 w 1464198"/>
              <a:gd name="connsiteY2" fmla="*/ 1730415 h 1923327"/>
              <a:gd name="connsiteX3" fmla="*/ 758142 w 1464198"/>
              <a:gd name="connsiteY3" fmla="*/ 1915610 h 1923327"/>
              <a:gd name="connsiteX4" fmla="*/ 1325302 w 1464198"/>
              <a:gd name="connsiteY4" fmla="*/ 1684116 h 1923327"/>
              <a:gd name="connsiteX5" fmla="*/ 1417899 w 1464198"/>
              <a:gd name="connsiteY5" fmla="*/ 989635 h 1923327"/>
              <a:gd name="connsiteX6" fmla="*/ 1047509 w 1464198"/>
              <a:gd name="connsiteY6" fmla="*/ 156258 h 1923327"/>
              <a:gd name="connsiteX7" fmla="*/ 734993 w 1464198"/>
              <a:gd name="connsiteY7" fmla="*/ 549797 h 1923327"/>
              <a:gd name="connsiteX8" fmla="*/ 723418 w 1464198"/>
              <a:gd name="connsiteY8" fmla="*/ 549797 h 1923327"/>
              <a:gd name="connsiteX9" fmla="*/ 561373 w 1464198"/>
              <a:gd name="connsiteY9" fmla="*/ 202557 h 1923327"/>
              <a:gd name="connsiteX10" fmla="*/ 376178 w 1464198"/>
              <a:gd name="connsiteY10" fmla="*/ 156258 h 1923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64198" h="1923327">
                <a:moveTo>
                  <a:pt x="376178" y="156258"/>
                </a:moveTo>
                <a:cubicBezTo>
                  <a:pt x="287439" y="312516"/>
                  <a:pt x="57874" y="877746"/>
                  <a:pt x="28937" y="1140106"/>
                </a:cubicBezTo>
                <a:cubicBezTo>
                  <a:pt x="0" y="1402466"/>
                  <a:pt x="81023" y="1601164"/>
                  <a:pt x="202557" y="1730415"/>
                </a:cubicBezTo>
                <a:cubicBezTo>
                  <a:pt x="324091" y="1859666"/>
                  <a:pt x="571018" y="1923327"/>
                  <a:pt x="758142" y="1915610"/>
                </a:cubicBezTo>
                <a:cubicBezTo>
                  <a:pt x="945266" y="1907893"/>
                  <a:pt x="1215343" y="1838445"/>
                  <a:pt x="1325302" y="1684116"/>
                </a:cubicBezTo>
                <a:cubicBezTo>
                  <a:pt x="1435262" y="1529787"/>
                  <a:pt x="1464198" y="1244278"/>
                  <a:pt x="1417899" y="989635"/>
                </a:cubicBezTo>
                <a:cubicBezTo>
                  <a:pt x="1371600" y="734992"/>
                  <a:pt x="1161327" y="229564"/>
                  <a:pt x="1047509" y="156258"/>
                </a:cubicBezTo>
                <a:cubicBezTo>
                  <a:pt x="933691" y="82952"/>
                  <a:pt x="789008" y="484207"/>
                  <a:pt x="734993" y="549797"/>
                </a:cubicBezTo>
                <a:cubicBezTo>
                  <a:pt x="680978" y="615387"/>
                  <a:pt x="752355" y="607670"/>
                  <a:pt x="723418" y="549797"/>
                </a:cubicBezTo>
                <a:cubicBezTo>
                  <a:pt x="694481" y="491924"/>
                  <a:pt x="615388" y="270076"/>
                  <a:pt x="561373" y="202557"/>
                </a:cubicBezTo>
                <a:cubicBezTo>
                  <a:pt x="507358" y="135038"/>
                  <a:pt x="464917" y="0"/>
                  <a:pt x="376178" y="156258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 rot="20825960">
            <a:off x="3087688" y="250825"/>
            <a:ext cx="663575" cy="976313"/>
          </a:xfrm>
          <a:custGeom>
            <a:avLst/>
            <a:gdLst>
              <a:gd name="connsiteX0" fmla="*/ 698339 w 1456480"/>
              <a:gd name="connsiteY0" fmla="*/ 362674 h 1902107"/>
              <a:gd name="connsiteX1" fmla="*/ 478420 w 1456480"/>
              <a:gd name="connsiteY1" fmla="*/ 61732 h 1902107"/>
              <a:gd name="connsiteX2" fmla="*/ 142754 w 1456480"/>
              <a:gd name="connsiteY2" fmla="*/ 571018 h 1902107"/>
              <a:gd name="connsiteX3" fmla="*/ 3858 w 1456480"/>
              <a:gd name="connsiteY3" fmla="*/ 1138177 h 1902107"/>
              <a:gd name="connsiteX4" fmla="*/ 165903 w 1456480"/>
              <a:gd name="connsiteY4" fmla="*/ 1670613 h 1902107"/>
              <a:gd name="connsiteX5" fmla="*/ 686764 w 1456480"/>
              <a:gd name="connsiteY5" fmla="*/ 1890532 h 1902107"/>
              <a:gd name="connsiteX6" fmla="*/ 1242349 w 1456480"/>
              <a:gd name="connsiteY6" fmla="*/ 1740061 h 1902107"/>
              <a:gd name="connsiteX7" fmla="*/ 1439118 w 1456480"/>
              <a:gd name="connsiteY7" fmla="*/ 1196051 h 1902107"/>
              <a:gd name="connsiteX8" fmla="*/ 1346521 w 1456480"/>
              <a:gd name="connsiteY8" fmla="*/ 605742 h 1902107"/>
              <a:gd name="connsiteX9" fmla="*/ 918258 w 1456480"/>
              <a:gd name="connsiteY9" fmla="*/ 50157 h 1902107"/>
              <a:gd name="connsiteX10" fmla="*/ 721488 w 1456480"/>
              <a:gd name="connsiteY10" fmla="*/ 304800 h 1902107"/>
              <a:gd name="connsiteX11" fmla="*/ 698339 w 1456480"/>
              <a:gd name="connsiteY11" fmla="*/ 362674 h 1902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56480" h="1902107">
                <a:moveTo>
                  <a:pt x="698339" y="362674"/>
                </a:moveTo>
                <a:cubicBezTo>
                  <a:pt x="657828" y="322163"/>
                  <a:pt x="571018" y="27008"/>
                  <a:pt x="478420" y="61732"/>
                </a:cubicBezTo>
                <a:cubicBezTo>
                  <a:pt x="385823" y="96456"/>
                  <a:pt x="221848" y="391611"/>
                  <a:pt x="142754" y="571018"/>
                </a:cubicBezTo>
                <a:cubicBezTo>
                  <a:pt x="63660" y="750425"/>
                  <a:pt x="0" y="954911"/>
                  <a:pt x="3858" y="1138177"/>
                </a:cubicBezTo>
                <a:cubicBezTo>
                  <a:pt x="7716" y="1321443"/>
                  <a:pt x="52085" y="1545221"/>
                  <a:pt x="165903" y="1670613"/>
                </a:cubicBezTo>
                <a:cubicBezTo>
                  <a:pt x="279721" y="1796005"/>
                  <a:pt x="507356" y="1878957"/>
                  <a:pt x="686764" y="1890532"/>
                </a:cubicBezTo>
                <a:cubicBezTo>
                  <a:pt x="866172" y="1902107"/>
                  <a:pt x="1116957" y="1855808"/>
                  <a:pt x="1242349" y="1740061"/>
                </a:cubicBezTo>
                <a:cubicBezTo>
                  <a:pt x="1367741" y="1624314"/>
                  <a:pt x="1421756" y="1385104"/>
                  <a:pt x="1439118" y="1196051"/>
                </a:cubicBezTo>
                <a:cubicBezTo>
                  <a:pt x="1456480" y="1006998"/>
                  <a:pt x="1433331" y="796724"/>
                  <a:pt x="1346521" y="605742"/>
                </a:cubicBezTo>
                <a:cubicBezTo>
                  <a:pt x="1259711" y="414760"/>
                  <a:pt x="1022430" y="100314"/>
                  <a:pt x="918258" y="50157"/>
                </a:cubicBezTo>
                <a:cubicBezTo>
                  <a:pt x="814086" y="0"/>
                  <a:pt x="756212" y="256572"/>
                  <a:pt x="721488" y="304800"/>
                </a:cubicBezTo>
                <a:cubicBezTo>
                  <a:pt x="686764" y="353028"/>
                  <a:pt x="738850" y="403185"/>
                  <a:pt x="698339" y="36267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 rot="4308596">
            <a:off x="5527675" y="742951"/>
            <a:ext cx="661987" cy="976312"/>
          </a:xfrm>
          <a:custGeom>
            <a:avLst/>
            <a:gdLst>
              <a:gd name="connsiteX0" fmla="*/ 698339 w 1456480"/>
              <a:gd name="connsiteY0" fmla="*/ 362674 h 1902107"/>
              <a:gd name="connsiteX1" fmla="*/ 478420 w 1456480"/>
              <a:gd name="connsiteY1" fmla="*/ 61732 h 1902107"/>
              <a:gd name="connsiteX2" fmla="*/ 142754 w 1456480"/>
              <a:gd name="connsiteY2" fmla="*/ 571018 h 1902107"/>
              <a:gd name="connsiteX3" fmla="*/ 3858 w 1456480"/>
              <a:gd name="connsiteY3" fmla="*/ 1138177 h 1902107"/>
              <a:gd name="connsiteX4" fmla="*/ 165903 w 1456480"/>
              <a:gd name="connsiteY4" fmla="*/ 1670613 h 1902107"/>
              <a:gd name="connsiteX5" fmla="*/ 686764 w 1456480"/>
              <a:gd name="connsiteY5" fmla="*/ 1890532 h 1902107"/>
              <a:gd name="connsiteX6" fmla="*/ 1242349 w 1456480"/>
              <a:gd name="connsiteY6" fmla="*/ 1740061 h 1902107"/>
              <a:gd name="connsiteX7" fmla="*/ 1439118 w 1456480"/>
              <a:gd name="connsiteY7" fmla="*/ 1196051 h 1902107"/>
              <a:gd name="connsiteX8" fmla="*/ 1346521 w 1456480"/>
              <a:gd name="connsiteY8" fmla="*/ 605742 h 1902107"/>
              <a:gd name="connsiteX9" fmla="*/ 918258 w 1456480"/>
              <a:gd name="connsiteY9" fmla="*/ 50157 h 1902107"/>
              <a:gd name="connsiteX10" fmla="*/ 721488 w 1456480"/>
              <a:gd name="connsiteY10" fmla="*/ 304800 h 1902107"/>
              <a:gd name="connsiteX11" fmla="*/ 698339 w 1456480"/>
              <a:gd name="connsiteY11" fmla="*/ 362674 h 1902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56480" h="1902107">
                <a:moveTo>
                  <a:pt x="698339" y="362674"/>
                </a:moveTo>
                <a:cubicBezTo>
                  <a:pt x="657828" y="322163"/>
                  <a:pt x="571018" y="27008"/>
                  <a:pt x="478420" y="61732"/>
                </a:cubicBezTo>
                <a:cubicBezTo>
                  <a:pt x="385823" y="96456"/>
                  <a:pt x="221848" y="391611"/>
                  <a:pt x="142754" y="571018"/>
                </a:cubicBezTo>
                <a:cubicBezTo>
                  <a:pt x="63660" y="750425"/>
                  <a:pt x="0" y="954911"/>
                  <a:pt x="3858" y="1138177"/>
                </a:cubicBezTo>
                <a:cubicBezTo>
                  <a:pt x="7716" y="1321443"/>
                  <a:pt x="52085" y="1545221"/>
                  <a:pt x="165903" y="1670613"/>
                </a:cubicBezTo>
                <a:cubicBezTo>
                  <a:pt x="279721" y="1796005"/>
                  <a:pt x="507356" y="1878957"/>
                  <a:pt x="686764" y="1890532"/>
                </a:cubicBezTo>
                <a:cubicBezTo>
                  <a:pt x="866172" y="1902107"/>
                  <a:pt x="1116957" y="1855808"/>
                  <a:pt x="1242349" y="1740061"/>
                </a:cubicBezTo>
                <a:cubicBezTo>
                  <a:pt x="1367741" y="1624314"/>
                  <a:pt x="1421756" y="1385104"/>
                  <a:pt x="1439118" y="1196051"/>
                </a:cubicBezTo>
                <a:cubicBezTo>
                  <a:pt x="1456480" y="1006998"/>
                  <a:pt x="1433331" y="796724"/>
                  <a:pt x="1346521" y="605742"/>
                </a:cubicBezTo>
                <a:cubicBezTo>
                  <a:pt x="1259711" y="414760"/>
                  <a:pt x="1022430" y="100314"/>
                  <a:pt x="918258" y="50157"/>
                </a:cubicBezTo>
                <a:cubicBezTo>
                  <a:pt x="814086" y="0"/>
                  <a:pt x="756212" y="256572"/>
                  <a:pt x="721488" y="304800"/>
                </a:cubicBezTo>
                <a:cubicBezTo>
                  <a:pt x="686764" y="353028"/>
                  <a:pt x="738850" y="403185"/>
                  <a:pt x="698339" y="36267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 rot="6890784">
            <a:off x="6262688" y="1790700"/>
            <a:ext cx="661987" cy="976313"/>
          </a:xfrm>
          <a:custGeom>
            <a:avLst/>
            <a:gdLst>
              <a:gd name="connsiteX0" fmla="*/ 698339 w 1456480"/>
              <a:gd name="connsiteY0" fmla="*/ 362674 h 1902107"/>
              <a:gd name="connsiteX1" fmla="*/ 478420 w 1456480"/>
              <a:gd name="connsiteY1" fmla="*/ 61732 h 1902107"/>
              <a:gd name="connsiteX2" fmla="*/ 142754 w 1456480"/>
              <a:gd name="connsiteY2" fmla="*/ 571018 h 1902107"/>
              <a:gd name="connsiteX3" fmla="*/ 3858 w 1456480"/>
              <a:gd name="connsiteY3" fmla="*/ 1138177 h 1902107"/>
              <a:gd name="connsiteX4" fmla="*/ 165903 w 1456480"/>
              <a:gd name="connsiteY4" fmla="*/ 1670613 h 1902107"/>
              <a:gd name="connsiteX5" fmla="*/ 686764 w 1456480"/>
              <a:gd name="connsiteY5" fmla="*/ 1890532 h 1902107"/>
              <a:gd name="connsiteX6" fmla="*/ 1242349 w 1456480"/>
              <a:gd name="connsiteY6" fmla="*/ 1740061 h 1902107"/>
              <a:gd name="connsiteX7" fmla="*/ 1439118 w 1456480"/>
              <a:gd name="connsiteY7" fmla="*/ 1196051 h 1902107"/>
              <a:gd name="connsiteX8" fmla="*/ 1346521 w 1456480"/>
              <a:gd name="connsiteY8" fmla="*/ 605742 h 1902107"/>
              <a:gd name="connsiteX9" fmla="*/ 918258 w 1456480"/>
              <a:gd name="connsiteY9" fmla="*/ 50157 h 1902107"/>
              <a:gd name="connsiteX10" fmla="*/ 721488 w 1456480"/>
              <a:gd name="connsiteY10" fmla="*/ 304800 h 1902107"/>
              <a:gd name="connsiteX11" fmla="*/ 698339 w 1456480"/>
              <a:gd name="connsiteY11" fmla="*/ 362674 h 1902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56480" h="1902107">
                <a:moveTo>
                  <a:pt x="698339" y="362674"/>
                </a:moveTo>
                <a:cubicBezTo>
                  <a:pt x="657828" y="322163"/>
                  <a:pt x="571018" y="27008"/>
                  <a:pt x="478420" y="61732"/>
                </a:cubicBezTo>
                <a:cubicBezTo>
                  <a:pt x="385823" y="96456"/>
                  <a:pt x="221848" y="391611"/>
                  <a:pt x="142754" y="571018"/>
                </a:cubicBezTo>
                <a:cubicBezTo>
                  <a:pt x="63660" y="750425"/>
                  <a:pt x="0" y="954911"/>
                  <a:pt x="3858" y="1138177"/>
                </a:cubicBezTo>
                <a:cubicBezTo>
                  <a:pt x="7716" y="1321443"/>
                  <a:pt x="52085" y="1545221"/>
                  <a:pt x="165903" y="1670613"/>
                </a:cubicBezTo>
                <a:cubicBezTo>
                  <a:pt x="279721" y="1796005"/>
                  <a:pt x="507356" y="1878957"/>
                  <a:pt x="686764" y="1890532"/>
                </a:cubicBezTo>
                <a:cubicBezTo>
                  <a:pt x="866172" y="1902107"/>
                  <a:pt x="1116957" y="1855808"/>
                  <a:pt x="1242349" y="1740061"/>
                </a:cubicBezTo>
                <a:cubicBezTo>
                  <a:pt x="1367741" y="1624314"/>
                  <a:pt x="1421756" y="1385104"/>
                  <a:pt x="1439118" y="1196051"/>
                </a:cubicBezTo>
                <a:cubicBezTo>
                  <a:pt x="1456480" y="1006998"/>
                  <a:pt x="1433331" y="796724"/>
                  <a:pt x="1346521" y="605742"/>
                </a:cubicBezTo>
                <a:cubicBezTo>
                  <a:pt x="1259711" y="414760"/>
                  <a:pt x="1022430" y="100314"/>
                  <a:pt x="918258" y="50157"/>
                </a:cubicBezTo>
                <a:cubicBezTo>
                  <a:pt x="814086" y="0"/>
                  <a:pt x="756212" y="256572"/>
                  <a:pt x="721488" y="304800"/>
                </a:cubicBezTo>
                <a:cubicBezTo>
                  <a:pt x="686764" y="353028"/>
                  <a:pt x="738850" y="403185"/>
                  <a:pt x="698339" y="36267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rot="607348">
            <a:off x="4298950" y="376238"/>
            <a:ext cx="595313" cy="1039812"/>
          </a:xfrm>
          <a:custGeom>
            <a:avLst/>
            <a:gdLst>
              <a:gd name="connsiteX0" fmla="*/ 376178 w 1464198"/>
              <a:gd name="connsiteY0" fmla="*/ 156258 h 1923327"/>
              <a:gd name="connsiteX1" fmla="*/ 28937 w 1464198"/>
              <a:gd name="connsiteY1" fmla="*/ 1140106 h 1923327"/>
              <a:gd name="connsiteX2" fmla="*/ 202557 w 1464198"/>
              <a:gd name="connsiteY2" fmla="*/ 1730415 h 1923327"/>
              <a:gd name="connsiteX3" fmla="*/ 758142 w 1464198"/>
              <a:gd name="connsiteY3" fmla="*/ 1915610 h 1923327"/>
              <a:gd name="connsiteX4" fmla="*/ 1325302 w 1464198"/>
              <a:gd name="connsiteY4" fmla="*/ 1684116 h 1923327"/>
              <a:gd name="connsiteX5" fmla="*/ 1417899 w 1464198"/>
              <a:gd name="connsiteY5" fmla="*/ 989635 h 1923327"/>
              <a:gd name="connsiteX6" fmla="*/ 1047509 w 1464198"/>
              <a:gd name="connsiteY6" fmla="*/ 156258 h 1923327"/>
              <a:gd name="connsiteX7" fmla="*/ 734993 w 1464198"/>
              <a:gd name="connsiteY7" fmla="*/ 549797 h 1923327"/>
              <a:gd name="connsiteX8" fmla="*/ 723418 w 1464198"/>
              <a:gd name="connsiteY8" fmla="*/ 549797 h 1923327"/>
              <a:gd name="connsiteX9" fmla="*/ 561373 w 1464198"/>
              <a:gd name="connsiteY9" fmla="*/ 202557 h 1923327"/>
              <a:gd name="connsiteX10" fmla="*/ 376178 w 1464198"/>
              <a:gd name="connsiteY10" fmla="*/ 156258 h 1923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64198" h="1923327">
                <a:moveTo>
                  <a:pt x="376178" y="156258"/>
                </a:moveTo>
                <a:cubicBezTo>
                  <a:pt x="287439" y="312516"/>
                  <a:pt x="57874" y="877746"/>
                  <a:pt x="28937" y="1140106"/>
                </a:cubicBezTo>
                <a:cubicBezTo>
                  <a:pt x="0" y="1402466"/>
                  <a:pt x="81023" y="1601164"/>
                  <a:pt x="202557" y="1730415"/>
                </a:cubicBezTo>
                <a:cubicBezTo>
                  <a:pt x="324091" y="1859666"/>
                  <a:pt x="571018" y="1923327"/>
                  <a:pt x="758142" y="1915610"/>
                </a:cubicBezTo>
                <a:cubicBezTo>
                  <a:pt x="945266" y="1907893"/>
                  <a:pt x="1215343" y="1838445"/>
                  <a:pt x="1325302" y="1684116"/>
                </a:cubicBezTo>
                <a:cubicBezTo>
                  <a:pt x="1435262" y="1529787"/>
                  <a:pt x="1464198" y="1244278"/>
                  <a:pt x="1417899" y="989635"/>
                </a:cubicBezTo>
                <a:cubicBezTo>
                  <a:pt x="1371600" y="734992"/>
                  <a:pt x="1161327" y="229564"/>
                  <a:pt x="1047509" y="156258"/>
                </a:cubicBezTo>
                <a:cubicBezTo>
                  <a:pt x="933691" y="82952"/>
                  <a:pt x="789008" y="484207"/>
                  <a:pt x="734993" y="549797"/>
                </a:cubicBezTo>
                <a:cubicBezTo>
                  <a:pt x="680978" y="615387"/>
                  <a:pt x="752355" y="607670"/>
                  <a:pt x="723418" y="549797"/>
                </a:cubicBezTo>
                <a:cubicBezTo>
                  <a:pt x="694481" y="491924"/>
                  <a:pt x="615388" y="270076"/>
                  <a:pt x="561373" y="202557"/>
                </a:cubicBezTo>
                <a:cubicBezTo>
                  <a:pt x="507358" y="135038"/>
                  <a:pt x="464917" y="0"/>
                  <a:pt x="376178" y="15625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2335213" y="2112963"/>
            <a:ext cx="1257300" cy="874712"/>
          </a:xfrm>
          <a:custGeom>
            <a:avLst/>
            <a:gdLst>
              <a:gd name="connsiteX0" fmla="*/ 1248136 w 1257782"/>
              <a:gd name="connsiteY0" fmla="*/ 817945 h 873889"/>
              <a:gd name="connsiteX1" fmla="*/ 1028217 w 1257782"/>
              <a:gd name="connsiteY1" fmla="*/ 412831 h 873889"/>
              <a:gd name="connsiteX2" fmla="*/ 299012 w 1257782"/>
              <a:gd name="connsiteY2" fmla="*/ 77165 h 873889"/>
              <a:gd name="connsiteX3" fmla="*/ 9645 w 1257782"/>
              <a:gd name="connsiteY3" fmla="*/ 30866 h 873889"/>
              <a:gd name="connsiteX4" fmla="*/ 241139 w 1257782"/>
              <a:gd name="connsiteY4" fmla="*/ 262360 h 873889"/>
              <a:gd name="connsiteX5" fmla="*/ 704126 w 1257782"/>
              <a:gd name="connsiteY5" fmla="*/ 517003 h 873889"/>
              <a:gd name="connsiteX6" fmla="*/ 1086091 w 1257782"/>
              <a:gd name="connsiteY6" fmla="*/ 748497 h 873889"/>
              <a:gd name="connsiteX7" fmla="*/ 1248136 w 1257782"/>
              <a:gd name="connsiteY7" fmla="*/ 817945 h 873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57782" h="873889">
                <a:moveTo>
                  <a:pt x="1248136" y="817945"/>
                </a:moveTo>
                <a:cubicBezTo>
                  <a:pt x="1238490" y="762001"/>
                  <a:pt x="1186404" y="536294"/>
                  <a:pt x="1028217" y="412831"/>
                </a:cubicBezTo>
                <a:cubicBezTo>
                  <a:pt x="870030" y="289368"/>
                  <a:pt x="468774" y="140826"/>
                  <a:pt x="299012" y="77165"/>
                </a:cubicBezTo>
                <a:cubicBezTo>
                  <a:pt x="129250" y="13504"/>
                  <a:pt x="19290" y="0"/>
                  <a:pt x="9645" y="30866"/>
                </a:cubicBezTo>
                <a:cubicBezTo>
                  <a:pt x="0" y="61732"/>
                  <a:pt x="125392" y="181337"/>
                  <a:pt x="241139" y="262360"/>
                </a:cubicBezTo>
                <a:cubicBezTo>
                  <a:pt x="356886" y="343383"/>
                  <a:pt x="563301" y="435980"/>
                  <a:pt x="704126" y="517003"/>
                </a:cubicBezTo>
                <a:cubicBezTo>
                  <a:pt x="844951" y="598026"/>
                  <a:pt x="995423" y="698340"/>
                  <a:pt x="1086091" y="748497"/>
                </a:cubicBezTo>
                <a:cubicBezTo>
                  <a:pt x="1176759" y="798654"/>
                  <a:pt x="1257782" y="873889"/>
                  <a:pt x="1248136" y="817945"/>
                </a:cubicBezTo>
                <a:close/>
              </a:path>
            </a:pathLst>
          </a:custGeom>
          <a:solidFill>
            <a:srgbClr val="66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3478213" y="1593850"/>
            <a:ext cx="330200" cy="1539875"/>
          </a:xfrm>
          <a:custGeom>
            <a:avLst/>
            <a:gdLst>
              <a:gd name="connsiteX0" fmla="*/ 162046 w 329878"/>
              <a:gd name="connsiteY0" fmla="*/ 1302152 h 1539432"/>
              <a:gd name="connsiteX1" fmla="*/ 23149 w 329878"/>
              <a:gd name="connsiteY1" fmla="*/ 792866 h 1539432"/>
              <a:gd name="connsiteX2" fmla="*/ 23149 w 329878"/>
              <a:gd name="connsiteY2" fmla="*/ 248856 h 1539432"/>
              <a:gd name="connsiteX3" fmla="*/ 69448 w 329878"/>
              <a:gd name="connsiteY3" fmla="*/ 28937 h 1539432"/>
              <a:gd name="connsiteX4" fmla="*/ 150471 w 329878"/>
              <a:gd name="connsiteY4" fmla="*/ 422476 h 1539432"/>
              <a:gd name="connsiteX5" fmla="*/ 254643 w 329878"/>
              <a:gd name="connsiteY5" fmla="*/ 804440 h 1539432"/>
              <a:gd name="connsiteX6" fmla="*/ 324091 w 329878"/>
              <a:gd name="connsiteY6" fmla="*/ 1336876 h 1539432"/>
              <a:gd name="connsiteX7" fmla="*/ 289367 w 329878"/>
              <a:gd name="connsiteY7" fmla="*/ 1533645 h 1539432"/>
              <a:gd name="connsiteX8" fmla="*/ 162046 w 329878"/>
              <a:gd name="connsiteY8" fmla="*/ 1302152 h 1539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9878" h="1539432">
                <a:moveTo>
                  <a:pt x="162046" y="1302152"/>
                </a:moveTo>
                <a:cubicBezTo>
                  <a:pt x="117676" y="1178689"/>
                  <a:pt x="46298" y="968415"/>
                  <a:pt x="23149" y="792866"/>
                </a:cubicBezTo>
                <a:cubicBezTo>
                  <a:pt x="0" y="617317"/>
                  <a:pt x="15433" y="376177"/>
                  <a:pt x="23149" y="248856"/>
                </a:cubicBezTo>
                <a:cubicBezTo>
                  <a:pt x="30865" y="121535"/>
                  <a:pt x="48228" y="0"/>
                  <a:pt x="69448" y="28937"/>
                </a:cubicBezTo>
                <a:cubicBezTo>
                  <a:pt x="90668" y="57874"/>
                  <a:pt x="119605" y="293225"/>
                  <a:pt x="150471" y="422476"/>
                </a:cubicBezTo>
                <a:cubicBezTo>
                  <a:pt x="181337" y="551727"/>
                  <a:pt x="225706" y="652040"/>
                  <a:pt x="254643" y="804440"/>
                </a:cubicBezTo>
                <a:cubicBezTo>
                  <a:pt x="283580" y="956840"/>
                  <a:pt x="318304" y="1215342"/>
                  <a:pt x="324091" y="1336876"/>
                </a:cubicBezTo>
                <a:cubicBezTo>
                  <a:pt x="329878" y="1458410"/>
                  <a:pt x="316374" y="1539432"/>
                  <a:pt x="289367" y="1533645"/>
                </a:cubicBezTo>
                <a:cubicBezTo>
                  <a:pt x="262360" y="1527858"/>
                  <a:pt x="206416" y="1425615"/>
                  <a:pt x="162046" y="1302152"/>
                </a:cubicBezTo>
                <a:close/>
              </a:path>
            </a:pathLst>
          </a:custGeom>
          <a:solidFill>
            <a:srgbClr val="66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3903663" y="1103313"/>
            <a:ext cx="252412" cy="2079625"/>
          </a:xfrm>
          <a:custGeom>
            <a:avLst/>
            <a:gdLst>
              <a:gd name="connsiteX0" fmla="*/ 38582 w 252714"/>
              <a:gd name="connsiteY0" fmla="*/ 1792147 h 2079585"/>
              <a:gd name="connsiteX1" fmla="*/ 3858 w 252714"/>
              <a:gd name="connsiteY1" fmla="*/ 1143965 h 2079585"/>
              <a:gd name="connsiteX2" fmla="*/ 61732 w 252714"/>
              <a:gd name="connsiteY2" fmla="*/ 472633 h 2079585"/>
              <a:gd name="connsiteX3" fmla="*/ 223777 w 252714"/>
              <a:gd name="connsiteY3" fmla="*/ 9646 h 2079585"/>
              <a:gd name="connsiteX4" fmla="*/ 235352 w 252714"/>
              <a:gd name="connsiteY4" fmla="*/ 414759 h 2079585"/>
              <a:gd name="connsiteX5" fmla="*/ 212203 w 252714"/>
              <a:gd name="connsiteY5" fmla="*/ 1132390 h 2079585"/>
              <a:gd name="connsiteX6" fmla="*/ 235352 w 252714"/>
              <a:gd name="connsiteY6" fmla="*/ 1699549 h 2079585"/>
              <a:gd name="connsiteX7" fmla="*/ 131180 w 252714"/>
              <a:gd name="connsiteY7" fmla="*/ 2069939 h 2079585"/>
              <a:gd name="connsiteX8" fmla="*/ 38582 w 252714"/>
              <a:gd name="connsiteY8" fmla="*/ 1792147 h 2079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2714" h="2079585">
                <a:moveTo>
                  <a:pt x="38582" y="1792147"/>
                </a:moveTo>
                <a:cubicBezTo>
                  <a:pt x="17362" y="1637818"/>
                  <a:pt x="0" y="1363884"/>
                  <a:pt x="3858" y="1143965"/>
                </a:cubicBezTo>
                <a:cubicBezTo>
                  <a:pt x="7716" y="924046"/>
                  <a:pt x="25079" y="661686"/>
                  <a:pt x="61732" y="472633"/>
                </a:cubicBezTo>
                <a:cubicBezTo>
                  <a:pt x="98385" y="283580"/>
                  <a:pt x="194840" y="19292"/>
                  <a:pt x="223777" y="9646"/>
                </a:cubicBezTo>
                <a:cubicBezTo>
                  <a:pt x="252714" y="0"/>
                  <a:pt x="237281" y="227635"/>
                  <a:pt x="235352" y="414759"/>
                </a:cubicBezTo>
                <a:cubicBezTo>
                  <a:pt x="233423" y="601883"/>
                  <a:pt x="212203" y="918258"/>
                  <a:pt x="212203" y="1132390"/>
                </a:cubicBezTo>
                <a:cubicBezTo>
                  <a:pt x="212203" y="1346522"/>
                  <a:pt x="248856" y="1543291"/>
                  <a:pt x="235352" y="1699549"/>
                </a:cubicBezTo>
                <a:cubicBezTo>
                  <a:pt x="221848" y="1855807"/>
                  <a:pt x="163975" y="2060293"/>
                  <a:pt x="131180" y="2069939"/>
                </a:cubicBezTo>
                <a:cubicBezTo>
                  <a:pt x="98385" y="2079585"/>
                  <a:pt x="59802" y="1946476"/>
                  <a:pt x="38582" y="1792147"/>
                </a:cubicBezTo>
                <a:close/>
              </a:path>
            </a:pathLst>
          </a:custGeom>
          <a:solidFill>
            <a:srgbClr val="66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4191000" y="1365250"/>
            <a:ext cx="220663" cy="1889125"/>
          </a:xfrm>
          <a:custGeom>
            <a:avLst/>
            <a:gdLst>
              <a:gd name="connsiteX0" fmla="*/ 190982 w 221848"/>
              <a:gd name="connsiteY0" fmla="*/ 1543290 h 1890531"/>
              <a:gd name="connsiteX1" fmla="*/ 202557 w 221848"/>
              <a:gd name="connsiteY1" fmla="*/ 582592 h 1890531"/>
              <a:gd name="connsiteX2" fmla="*/ 75236 w 221848"/>
              <a:gd name="connsiteY2" fmla="*/ 3858 h 1890531"/>
              <a:gd name="connsiteX3" fmla="*/ 40512 w 221848"/>
              <a:gd name="connsiteY3" fmla="*/ 559442 h 1890531"/>
              <a:gd name="connsiteX4" fmla="*/ 5787 w 221848"/>
              <a:gd name="connsiteY4" fmla="*/ 1184475 h 1890531"/>
              <a:gd name="connsiteX5" fmla="*/ 75236 w 221848"/>
              <a:gd name="connsiteY5" fmla="*/ 1832658 h 1890531"/>
              <a:gd name="connsiteX6" fmla="*/ 190982 w 221848"/>
              <a:gd name="connsiteY6" fmla="*/ 1543290 h 1890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848" h="1890531">
                <a:moveTo>
                  <a:pt x="190982" y="1543290"/>
                </a:moveTo>
                <a:cubicBezTo>
                  <a:pt x="212202" y="1334946"/>
                  <a:pt x="221848" y="839164"/>
                  <a:pt x="202557" y="582592"/>
                </a:cubicBezTo>
                <a:cubicBezTo>
                  <a:pt x="183266" y="326020"/>
                  <a:pt x="102244" y="7716"/>
                  <a:pt x="75236" y="3858"/>
                </a:cubicBezTo>
                <a:cubicBezTo>
                  <a:pt x="48229" y="0"/>
                  <a:pt x="52087" y="362672"/>
                  <a:pt x="40512" y="559442"/>
                </a:cubicBezTo>
                <a:cubicBezTo>
                  <a:pt x="28937" y="756212"/>
                  <a:pt x="0" y="972272"/>
                  <a:pt x="5787" y="1184475"/>
                </a:cubicBezTo>
                <a:cubicBezTo>
                  <a:pt x="11574" y="1396678"/>
                  <a:pt x="42441" y="1774785"/>
                  <a:pt x="75236" y="1832658"/>
                </a:cubicBezTo>
                <a:cubicBezTo>
                  <a:pt x="108031" y="1890531"/>
                  <a:pt x="169762" y="1751634"/>
                  <a:pt x="190982" y="1543290"/>
                </a:cubicBezTo>
                <a:close/>
              </a:path>
            </a:pathLst>
          </a:custGeom>
          <a:solidFill>
            <a:srgbClr val="66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4543425" y="1422400"/>
            <a:ext cx="338138" cy="1649413"/>
          </a:xfrm>
          <a:custGeom>
            <a:avLst/>
            <a:gdLst>
              <a:gd name="connsiteX0" fmla="*/ 104172 w 337595"/>
              <a:gd name="connsiteY0" fmla="*/ 1635889 h 1649393"/>
              <a:gd name="connsiteX1" fmla="*/ 185195 w 337595"/>
              <a:gd name="connsiteY1" fmla="*/ 1253925 h 1649393"/>
              <a:gd name="connsiteX2" fmla="*/ 324091 w 337595"/>
              <a:gd name="connsiteY2" fmla="*/ 478421 h 1649393"/>
              <a:gd name="connsiteX3" fmla="*/ 104172 w 337595"/>
              <a:gd name="connsiteY3" fmla="*/ 27008 h 1649393"/>
              <a:gd name="connsiteX4" fmla="*/ 92597 w 337595"/>
              <a:gd name="connsiteY4" fmla="*/ 316375 h 1649393"/>
              <a:gd name="connsiteX5" fmla="*/ 23149 w 337595"/>
              <a:gd name="connsiteY5" fmla="*/ 756213 h 1649393"/>
              <a:gd name="connsiteX6" fmla="*/ 11575 w 337595"/>
              <a:gd name="connsiteY6" fmla="*/ 1334948 h 1649393"/>
              <a:gd name="connsiteX7" fmla="*/ 104172 w 337595"/>
              <a:gd name="connsiteY7" fmla="*/ 1635889 h 1649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7595" h="1649393">
                <a:moveTo>
                  <a:pt x="104172" y="1635889"/>
                </a:moveTo>
                <a:cubicBezTo>
                  <a:pt x="133109" y="1622385"/>
                  <a:pt x="148542" y="1446836"/>
                  <a:pt x="185195" y="1253925"/>
                </a:cubicBezTo>
                <a:cubicBezTo>
                  <a:pt x="221848" y="1061014"/>
                  <a:pt x="337595" y="682907"/>
                  <a:pt x="324091" y="478421"/>
                </a:cubicBezTo>
                <a:cubicBezTo>
                  <a:pt x="310587" y="273935"/>
                  <a:pt x="142754" y="54016"/>
                  <a:pt x="104172" y="27008"/>
                </a:cubicBezTo>
                <a:cubicBezTo>
                  <a:pt x="65590" y="0"/>
                  <a:pt x="106101" y="194841"/>
                  <a:pt x="92597" y="316375"/>
                </a:cubicBezTo>
                <a:cubicBezTo>
                  <a:pt x="79093" y="437909"/>
                  <a:pt x="36653" y="586451"/>
                  <a:pt x="23149" y="756213"/>
                </a:cubicBezTo>
                <a:cubicBezTo>
                  <a:pt x="9645" y="925975"/>
                  <a:pt x="0" y="1188335"/>
                  <a:pt x="11575" y="1334948"/>
                </a:cubicBezTo>
                <a:cubicBezTo>
                  <a:pt x="23150" y="1481561"/>
                  <a:pt x="75235" y="1649393"/>
                  <a:pt x="104172" y="1635889"/>
                </a:cubicBezTo>
                <a:close/>
              </a:path>
            </a:pathLst>
          </a:custGeom>
          <a:solidFill>
            <a:srgbClr val="66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 rot="2071933">
            <a:off x="4881563" y="1585913"/>
            <a:ext cx="330200" cy="1539875"/>
          </a:xfrm>
          <a:custGeom>
            <a:avLst/>
            <a:gdLst>
              <a:gd name="connsiteX0" fmla="*/ 162046 w 329878"/>
              <a:gd name="connsiteY0" fmla="*/ 1302152 h 1539432"/>
              <a:gd name="connsiteX1" fmla="*/ 23149 w 329878"/>
              <a:gd name="connsiteY1" fmla="*/ 792866 h 1539432"/>
              <a:gd name="connsiteX2" fmla="*/ 23149 w 329878"/>
              <a:gd name="connsiteY2" fmla="*/ 248856 h 1539432"/>
              <a:gd name="connsiteX3" fmla="*/ 69448 w 329878"/>
              <a:gd name="connsiteY3" fmla="*/ 28937 h 1539432"/>
              <a:gd name="connsiteX4" fmla="*/ 150471 w 329878"/>
              <a:gd name="connsiteY4" fmla="*/ 422476 h 1539432"/>
              <a:gd name="connsiteX5" fmla="*/ 254643 w 329878"/>
              <a:gd name="connsiteY5" fmla="*/ 804440 h 1539432"/>
              <a:gd name="connsiteX6" fmla="*/ 324091 w 329878"/>
              <a:gd name="connsiteY6" fmla="*/ 1336876 h 1539432"/>
              <a:gd name="connsiteX7" fmla="*/ 289367 w 329878"/>
              <a:gd name="connsiteY7" fmla="*/ 1533645 h 1539432"/>
              <a:gd name="connsiteX8" fmla="*/ 162046 w 329878"/>
              <a:gd name="connsiteY8" fmla="*/ 1302152 h 1539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9878" h="1539432">
                <a:moveTo>
                  <a:pt x="162046" y="1302152"/>
                </a:moveTo>
                <a:cubicBezTo>
                  <a:pt x="117676" y="1178689"/>
                  <a:pt x="46298" y="968415"/>
                  <a:pt x="23149" y="792866"/>
                </a:cubicBezTo>
                <a:cubicBezTo>
                  <a:pt x="0" y="617317"/>
                  <a:pt x="15433" y="376177"/>
                  <a:pt x="23149" y="248856"/>
                </a:cubicBezTo>
                <a:cubicBezTo>
                  <a:pt x="30865" y="121535"/>
                  <a:pt x="48228" y="0"/>
                  <a:pt x="69448" y="28937"/>
                </a:cubicBezTo>
                <a:cubicBezTo>
                  <a:pt x="90668" y="57874"/>
                  <a:pt x="119605" y="293225"/>
                  <a:pt x="150471" y="422476"/>
                </a:cubicBezTo>
                <a:cubicBezTo>
                  <a:pt x="181337" y="551727"/>
                  <a:pt x="225706" y="652040"/>
                  <a:pt x="254643" y="804440"/>
                </a:cubicBezTo>
                <a:cubicBezTo>
                  <a:pt x="283580" y="956840"/>
                  <a:pt x="318304" y="1215342"/>
                  <a:pt x="324091" y="1336876"/>
                </a:cubicBezTo>
                <a:cubicBezTo>
                  <a:pt x="329878" y="1458410"/>
                  <a:pt x="316374" y="1539432"/>
                  <a:pt x="289367" y="1533645"/>
                </a:cubicBezTo>
                <a:cubicBezTo>
                  <a:pt x="262360" y="1527858"/>
                  <a:pt x="206416" y="1425615"/>
                  <a:pt x="162046" y="1302152"/>
                </a:cubicBezTo>
                <a:close/>
              </a:path>
            </a:pathLst>
          </a:custGeom>
          <a:solidFill>
            <a:srgbClr val="66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5048250" y="2322513"/>
            <a:ext cx="1189038" cy="962025"/>
          </a:xfrm>
          <a:custGeom>
            <a:avLst/>
            <a:gdLst>
              <a:gd name="connsiteX0" fmla="*/ 3859 w 1188335"/>
              <a:gd name="connsiteY0" fmla="*/ 561372 h 960698"/>
              <a:gd name="connsiteX1" fmla="*/ 154330 w 1188335"/>
              <a:gd name="connsiteY1" fmla="*/ 306729 h 960698"/>
              <a:gd name="connsiteX2" fmla="*/ 362674 w 1188335"/>
              <a:gd name="connsiteY2" fmla="*/ 86810 h 960698"/>
              <a:gd name="connsiteX3" fmla="*/ 779363 w 1188335"/>
              <a:gd name="connsiteY3" fmla="*/ 52086 h 960698"/>
              <a:gd name="connsiteX4" fmla="*/ 1091879 w 1188335"/>
              <a:gd name="connsiteY4" fmla="*/ 399327 h 960698"/>
              <a:gd name="connsiteX5" fmla="*/ 1172902 w 1188335"/>
              <a:gd name="connsiteY5" fmla="*/ 920187 h 960698"/>
              <a:gd name="connsiteX6" fmla="*/ 999282 w 1188335"/>
              <a:gd name="connsiteY6" fmla="*/ 642395 h 960698"/>
              <a:gd name="connsiteX7" fmla="*/ 825662 w 1188335"/>
              <a:gd name="connsiteY7" fmla="*/ 434051 h 960698"/>
              <a:gd name="connsiteX8" fmla="*/ 594168 w 1188335"/>
              <a:gd name="connsiteY8" fmla="*/ 410901 h 960698"/>
              <a:gd name="connsiteX9" fmla="*/ 397398 w 1188335"/>
              <a:gd name="connsiteY9" fmla="*/ 468775 h 960698"/>
              <a:gd name="connsiteX10" fmla="*/ 189054 w 1188335"/>
              <a:gd name="connsiteY10" fmla="*/ 572947 h 960698"/>
              <a:gd name="connsiteX11" fmla="*/ 27008 w 1188335"/>
              <a:gd name="connsiteY11" fmla="*/ 700268 h 960698"/>
              <a:gd name="connsiteX12" fmla="*/ 27008 w 1188335"/>
              <a:gd name="connsiteY12" fmla="*/ 515073 h 960698"/>
              <a:gd name="connsiteX13" fmla="*/ 50158 w 1188335"/>
              <a:gd name="connsiteY13" fmla="*/ 468775 h 960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88335" h="960698">
                <a:moveTo>
                  <a:pt x="3859" y="561372"/>
                </a:moveTo>
                <a:cubicBezTo>
                  <a:pt x="49193" y="473597"/>
                  <a:pt x="94527" y="385823"/>
                  <a:pt x="154330" y="306729"/>
                </a:cubicBezTo>
                <a:cubicBezTo>
                  <a:pt x="214133" y="227635"/>
                  <a:pt x="258502" y="129251"/>
                  <a:pt x="362674" y="86810"/>
                </a:cubicBezTo>
                <a:cubicBezTo>
                  <a:pt x="466846" y="44369"/>
                  <a:pt x="657829" y="0"/>
                  <a:pt x="779363" y="52086"/>
                </a:cubicBezTo>
                <a:cubicBezTo>
                  <a:pt x="900897" y="104172"/>
                  <a:pt x="1026289" y="254644"/>
                  <a:pt x="1091879" y="399327"/>
                </a:cubicBezTo>
                <a:cubicBezTo>
                  <a:pt x="1157469" y="544011"/>
                  <a:pt x="1188335" y="879676"/>
                  <a:pt x="1172902" y="920187"/>
                </a:cubicBezTo>
                <a:cubicBezTo>
                  <a:pt x="1157469" y="960698"/>
                  <a:pt x="1057155" y="723418"/>
                  <a:pt x="999282" y="642395"/>
                </a:cubicBezTo>
                <a:cubicBezTo>
                  <a:pt x="941409" y="561372"/>
                  <a:pt x="893181" y="472633"/>
                  <a:pt x="825662" y="434051"/>
                </a:cubicBezTo>
                <a:cubicBezTo>
                  <a:pt x="758143" y="395469"/>
                  <a:pt x="665545" y="405114"/>
                  <a:pt x="594168" y="410901"/>
                </a:cubicBezTo>
                <a:cubicBezTo>
                  <a:pt x="522791" y="416688"/>
                  <a:pt x="464917" y="441767"/>
                  <a:pt x="397398" y="468775"/>
                </a:cubicBezTo>
                <a:cubicBezTo>
                  <a:pt x="329879" y="495783"/>
                  <a:pt x="250786" y="534365"/>
                  <a:pt x="189054" y="572947"/>
                </a:cubicBezTo>
                <a:cubicBezTo>
                  <a:pt x="127322" y="611529"/>
                  <a:pt x="54016" y="709914"/>
                  <a:pt x="27008" y="700268"/>
                </a:cubicBezTo>
                <a:cubicBezTo>
                  <a:pt x="0" y="690622"/>
                  <a:pt x="23150" y="553655"/>
                  <a:pt x="27008" y="515073"/>
                </a:cubicBezTo>
                <a:cubicBezTo>
                  <a:pt x="30866" y="476491"/>
                  <a:pt x="40512" y="472633"/>
                  <a:pt x="50158" y="468775"/>
                </a:cubicBezTo>
              </a:path>
            </a:pathLst>
          </a:custGeom>
          <a:solidFill>
            <a:srgbClr val="669900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Трапеция 21"/>
          <p:cNvSpPr/>
          <p:nvPr/>
        </p:nvSpPr>
        <p:spPr>
          <a:xfrm flipV="1">
            <a:off x="3419475" y="2924175"/>
            <a:ext cx="1873250" cy="2592388"/>
          </a:xfrm>
          <a:prstGeom prst="trapezoid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Трапеция 20"/>
          <p:cNvSpPr/>
          <p:nvPr/>
        </p:nvSpPr>
        <p:spPr>
          <a:xfrm flipV="1">
            <a:off x="3419475" y="2924175"/>
            <a:ext cx="1873250" cy="2592388"/>
          </a:xfrm>
          <a:prstGeom prst="trapezoid">
            <a:avLst/>
          </a:prstGeom>
          <a:blipFill>
            <a:blip r:embed="rId2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Скругленный прямоугольник 22">
            <a:hlinkClick r:id="rId3" action="ppaction://hlinksldjump" highlightClick="1"/>
            <a:hlinkHover r:id="" action="ppaction://noaction" highlightClick="1"/>
          </p:cNvPr>
          <p:cNvSpPr/>
          <p:nvPr/>
        </p:nvSpPr>
        <p:spPr>
          <a:xfrm>
            <a:off x="539552" y="5805264"/>
            <a:ext cx="2016224" cy="576064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spc="600" dirty="0"/>
              <a:t>МЕНЮ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Рисунок 23" descr="330026694634_8fc5fab1ebc4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476250"/>
            <a:ext cx="8569325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Прямоугольник 26"/>
          <p:cNvSpPr/>
          <p:nvPr/>
        </p:nvSpPr>
        <p:spPr>
          <a:xfrm>
            <a:off x="250825" y="4724400"/>
            <a:ext cx="8569325" cy="1549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Рисунок 23" descr="330026694634_8fc5fab1ebc4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476250"/>
            <a:ext cx="8569325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Прямоугольник 24"/>
          <p:cNvSpPr/>
          <p:nvPr/>
        </p:nvSpPr>
        <p:spPr>
          <a:xfrm>
            <a:off x="250825" y="4724400"/>
            <a:ext cx="8569325" cy="1549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Кольцо 4"/>
          <p:cNvSpPr/>
          <p:nvPr/>
        </p:nvSpPr>
        <p:spPr>
          <a:xfrm flipH="1">
            <a:off x="6807200" y="2387600"/>
            <a:ext cx="1365250" cy="1930400"/>
          </a:xfrm>
          <a:prstGeom prst="donut">
            <a:avLst/>
          </a:prstGeom>
          <a:solidFill>
            <a:srgbClr val="66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Полилиния 5"/>
          <p:cNvSpPr/>
          <p:nvPr/>
        </p:nvSpPr>
        <p:spPr>
          <a:xfrm flipH="1">
            <a:off x="4284663" y="2057400"/>
            <a:ext cx="1285875" cy="2235200"/>
          </a:xfrm>
          <a:custGeom>
            <a:avLst/>
            <a:gdLst>
              <a:gd name="connsiteX0" fmla="*/ 225706 w 1695691"/>
              <a:gd name="connsiteY0" fmla="*/ 2365093 h 2374739"/>
              <a:gd name="connsiteX1" fmla="*/ 723417 w 1695691"/>
              <a:gd name="connsiteY1" fmla="*/ 2191473 h 2374739"/>
              <a:gd name="connsiteX2" fmla="*/ 1163255 w 1695691"/>
              <a:gd name="connsiteY2" fmla="*/ 1670612 h 2374739"/>
              <a:gd name="connsiteX3" fmla="*/ 1336875 w 1695691"/>
              <a:gd name="connsiteY3" fmla="*/ 929832 h 2374739"/>
              <a:gd name="connsiteX4" fmla="*/ 1464197 w 1695691"/>
              <a:gd name="connsiteY4" fmla="*/ 466845 h 2374739"/>
              <a:gd name="connsiteX5" fmla="*/ 1684116 w 1695691"/>
              <a:gd name="connsiteY5" fmla="*/ 362673 h 2374739"/>
              <a:gd name="connsiteX6" fmla="*/ 1533645 w 1695691"/>
              <a:gd name="connsiteY6" fmla="*/ 142754 h 2374739"/>
              <a:gd name="connsiteX7" fmla="*/ 1371599 w 1695691"/>
              <a:gd name="connsiteY7" fmla="*/ 27007 h 2374739"/>
              <a:gd name="connsiteX8" fmla="*/ 1105382 w 1695691"/>
              <a:gd name="connsiteY8" fmla="*/ 304799 h 2374739"/>
              <a:gd name="connsiteX9" fmla="*/ 908612 w 1695691"/>
              <a:gd name="connsiteY9" fmla="*/ 744637 h 2374739"/>
              <a:gd name="connsiteX10" fmla="*/ 677118 w 1695691"/>
              <a:gd name="connsiteY10" fmla="*/ 1045579 h 2374739"/>
              <a:gd name="connsiteX11" fmla="*/ 387751 w 1695691"/>
              <a:gd name="connsiteY11" fmla="*/ 1045579 h 2374739"/>
              <a:gd name="connsiteX12" fmla="*/ 144683 w 1695691"/>
              <a:gd name="connsiteY12" fmla="*/ 1277073 h 2374739"/>
              <a:gd name="connsiteX13" fmla="*/ 5787 w 1695691"/>
              <a:gd name="connsiteY13" fmla="*/ 1855807 h 2374739"/>
              <a:gd name="connsiteX14" fmla="*/ 109959 w 1695691"/>
              <a:gd name="connsiteY14" fmla="*/ 2249346 h 2374739"/>
              <a:gd name="connsiteX15" fmla="*/ 225706 w 1695691"/>
              <a:gd name="connsiteY15" fmla="*/ 2365093 h 2374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695691" h="2374739">
                <a:moveTo>
                  <a:pt x="225706" y="2365093"/>
                </a:moveTo>
                <a:cubicBezTo>
                  <a:pt x="327949" y="2355448"/>
                  <a:pt x="567159" y="2307220"/>
                  <a:pt x="723417" y="2191473"/>
                </a:cubicBezTo>
                <a:cubicBezTo>
                  <a:pt x="879675" y="2075726"/>
                  <a:pt x="1061012" y="1880885"/>
                  <a:pt x="1163255" y="1670612"/>
                </a:cubicBezTo>
                <a:cubicBezTo>
                  <a:pt x="1265498" y="1460339"/>
                  <a:pt x="1286718" y="1130460"/>
                  <a:pt x="1336875" y="929832"/>
                </a:cubicBezTo>
                <a:cubicBezTo>
                  <a:pt x="1387032" y="729204"/>
                  <a:pt x="1406323" y="561372"/>
                  <a:pt x="1464197" y="466845"/>
                </a:cubicBezTo>
                <a:cubicBezTo>
                  <a:pt x="1522071" y="372318"/>
                  <a:pt x="1672541" y="416688"/>
                  <a:pt x="1684116" y="362673"/>
                </a:cubicBezTo>
                <a:cubicBezTo>
                  <a:pt x="1695691" y="308658"/>
                  <a:pt x="1585731" y="198698"/>
                  <a:pt x="1533645" y="142754"/>
                </a:cubicBezTo>
                <a:cubicBezTo>
                  <a:pt x="1481559" y="86810"/>
                  <a:pt x="1442976" y="0"/>
                  <a:pt x="1371599" y="27007"/>
                </a:cubicBezTo>
                <a:cubicBezTo>
                  <a:pt x="1300222" y="54014"/>
                  <a:pt x="1182547" y="185194"/>
                  <a:pt x="1105382" y="304799"/>
                </a:cubicBezTo>
                <a:cubicBezTo>
                  <a:pt x="1028217" y="424404"/>
                  <a:pt x="979989" y="621174"/>
                  <a:pt x="908612" y="744637"/>
                </a:cubicBezTo>
                <a:cubicBezTo>
                  <a:pt x="837235" y="868100"/>
                  <a:pt x="763928" y="995422"/>
                  <a:pt x="677118" y="1045579"/>
                </a:cubicBezTo>
                <a:cubicBezTo>
                  <a:pt x="590308" y="1095736"/>
                  <a:pt x="476490" y="1006997"/>
                  <a:pt x="387751" y="1045579"/>
                </a:cubicBezTo>
                <a:cubicBezTo>
                  <a:pt x="299012" y="1084161"/>
                  <a:pt x="208344" y="1142035"/>
                  <a:pt x="144683" y="1277073"/>
                </a:cubicBezTo>
                <a:cubicBezTo>
                  <a:pt x="81022" y="1412111"/>
                  <a:pt x="11574" y="1693762"/>
                  <a:pt x="5787" y="1855807"/>
                </a:cubicBezTo>
                <a:cubicBezTo>
                  <a:pt x="0" y="2017852"/>
                  <a:pt x="67519" y="2168323"/>
                  <a:pt x="109959" y="2249346"/>
                </a:cubicBezTo>
                <a:cubicBezTo>
                  <a:pt x="152399" y="2330369"/>
                  <a:pt x="123463" y="2374739"/>
                  <a:pt x="225706" y="2365093"/>
                </a:cubicBezTo>
                <a:close/>
              </a:path>
            </a:pathLst>
          </a:custGeom>
          <a:solidFill>
            <a:srgbClr val="66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 flipH="1">
            <a:off x="5133975" y="1671638"/>
            <a:ext cx="2349500" cy="3197225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Трапеция 7"/>
          <p:cNvSpPr/>
          <p:nvPr/>
        </p:nvSpPr>
        <p:spPr>
          <a:xfrm flipH="1">
            <a:off x="5543550" y="4594225"/>
            <a:ext cx="1528763" cy="274638"/>
          </a:xfrm>
          <a:prstGeom prst="trapezoid">
            <a:avLst/>
          </a:prstGeom>
          <a:solidFill>
            <a:srgbClr val="66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Трапеция 8"/>
          <p:cNvSpPr/>
          <p:nvPr/>
        </p:nvSpPr>
        <p:spPr>
          <a:xfrm flipH="1" flipV="1">
            <a:off x="5249863" y="1947863"/>
            <a:ext cx="2103437" cy="330200"/>
          </a:xfrm>
          <a:prstGeom prst="trapezoid">
            <a:avLst>
              <a:gd name="adj" fmla="val 35716"/>
            </a:avLst>
          </a:prstGeom>
          <a:solidFill>
            <a:srgbClr val="66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>
          <a:xfrm flipH="1">
            <a:off x="6170613" y="1341438"/>
            <a:ext cx="273050" cy="385762"/>
          </a:xfrm>
          <a:prstGeom prst="ellipse">
            <a:avLst/>
          </a:prstGeom>
          <a:solidFill>
            <a:srgbClr val="66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11" name="Группа 36"/>
          <p:cNvGrpSpPr>
            <a:grpSpLocks/>
          </p:cNvGrpSpPr>
          <p:nvPr/>
        </p:nvGrpSpPr>
        <p:grpSpPr bwMode="auto">
          <a:xfrm flipH="1">
            <a:off x="5688013" y="2774950"/>
            <a:ext cx="1247775" cy="1266825"/>
            <a:chOff x="1870503" y="2709000"/>
            <a:chExt cx="1644528" cy="1656024"/>
          </a:xfrm>
        </p:grpSpPr>
        <p:grpSp>
          <p:nvGrpSpPr>
            <p:cNvPr id="31786" name="Группа 31"/>
            <p:cNvGrpSpPr>
              <a:grpSpLocks/>
            </p:cNvGrpSpPr>
            <p:nvPr/>
          </p:nvGrpSpPr>
          <p:grpSpPr bwMode="auto">
            <a:xfrm>
              <a:off x="2377035" y="2709000"/>
              <a:ext cx="648072" cy="1656024"/>
              <a:chOff x="2377035" y="2709000"/>
              <a:chExt cx="648072" cy="1656024"/>
            </a:xfrm>
          </p:grpSpPr>
          <p:sp>
            <p:nvSpPr>
              <p:cNvPr id="17" name="Сердце 16"/>
              <p:cNvSpPr/>
              <p:nvPr/>
            </p:nvSpPr>
            <p:spPr>
              <a:xfrm>
                <a:off x="2376833" y="2709000"/>
                <a:ext cx="648606" cy="720101"/>
              </a:xfrm>
              <a:prstGeom prst="heart">
                <a:avLst/>
              </a:prstGeom>
              <a:solidFill>
                <a:srgbClr val="FF33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8" name="Сердце 17"/>
              <p:cNvSpPr/>
              <p:nvPr/>
            </p:nvSpPr>
            <p:spPr>
              <a:xfrm rot="10800000">
                <a:off x="2376833" y="3644924"/>
                <a:ext cx="648606" cy="720100"/>
              </a:xfrm>
              <a:prstGeom prst="heart">
                <a:avLst/>
              </a:prstGeom>
              <a:solidFill>
                <a:srgbClr val="FF33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31787" name="Группа 32"/>
            <p:cNvGrpSpPr>
              <a:grpSpLocks/>
            </p:cNvGrpSpPr>
            <p:nvPr/>
          </p:nvGrpSpPr>
          <p:grpSpPr bwMode="auto">
            <a:xfrm rot="5400000">
              <a:off x="2368730" y="2714749"/>
              <a:ext cx="648073" cy="1644528"/>
              <a:chOff x="2377034" y="2720496"/>
              <a:chExt cx="648073" cy="1644528"/>
            </a:xfrm>
          </p:grpSpPr>
          <p:sp>
            <p:nvSpPr>
              <p:cNvPr id="15" name="Сердце 14"/>
              <p:cNvSpPr/>
              <p:nvPr/>
            </p:nvSpPr>
            <p:spPr>
              <a:xfrm>
                <a:off x="2377336" y="2720496"/>
                <a:ext cx="647468" cy="719743"/>
              </a:xfrm>
              <a:prstGeom prst="heart">
                <a:avLst/>
              </a:prstGeom>
              <a:solidFill>
                <a:srgbClr val="FF33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6" name="Сердце 15"/>
              <p:cNvSpPr/>
              <p:nvPr/>
            </p:nvSpPr>
            <p:spPr>
              <a:xfrm rot="10800000">
                <a:off x="2377336" y="3645281"/>
                <a:ext cx="647468" cy="719743"/>
              </a:xfrm>
              <a:prstGeom prst="heart">
                <a:avLst/>
              </a:prstGeom>
              <a:solidFill>
                <a:srgbClr val="FF33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</p:grpSp>
      <p:sp>
        <p:nvSpPr>
          <p:cNvPr id="12" name="Овал 11"/>
          <p:cNvSpPr/>
          <p:nvPr/>
        </p:nvSpPr>
        <p:spPr>
          <a:xfrm flipH="1">
            <a:off x="6151563" y="3243263"/>
            <a:ext cx="327025" cy="331787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Кольцо 19"/>
          <p:cNvSpPr/>
          <p:nvPr/>
        </p:nvSpPr>
        <p:spPr>
          <a:xfrm rot="1661654">
            <a:off x="4513263" y="4532313"/>
            <a:ext cx="568325" cy="633412"/>
          </a:xfrm>
          <a:prstGeom prst="donut">
            <a:avLst>
              <a:gd name="adj" fmla="val 21585"/>
            </a:avLst>
          </a:prstGeom>
          <a:solidFill>
            <a:srgbClr val="66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56" name="Группа 55"/>
          <p:cNvGrpSpPr>
            <a:grpSpLocks/>
          </p:cNvGrpSpPr>
          <p:nvPr/>
        </p:nvGrpSpPr>
        <p:grpSpPr bwMode="auto">
          <a:xfrm>
            <a:off x="3287713" y="4371975"/>
            <a:ext cx="1524000" cy="1106488"/>
            <a:chOff x="3287855" y="4515471"/>
            <a:chExt cx="1523717" cy="1106267"/>
          </a:xfrm>
        </p:grpSpPr>
        <p:sp>
          <p:nvSpPr>
            <p:cNvPr id="34" name="Месяц 33"/>
            <p:cNvSpPr/>
            <p:nvPr/>
          </p:nvSpPr>
          <p:spPr>
            <a:xfrm rot="16200000">
              <a:off x="3496580" y="4306746"/>
              <a:ext cx="1106267" cy="1523717"/>
            </a:xfrm>
            <a:prstGeom prst="moon">
              <a:avLst>
                <a:gd name="adj" fmla="val 87500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5" name="Трапеция 34"/>
            <p:cNvSpPr/>
            <p:nvPr/>
          </p:nvSpPr>
          <p:spPr>
            <a:xfrm flipV="1">
              <a:off x="3287855" y="4528168"/>
              <a:ext cx="1503083" cy="236491"/>
            </a:xfrm>
            <a:prstGeom prst="trapezoid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22" name="Скругленный прямоугольник 21"/>
          <p:cNvSpPr/>
          <p:nvPr/>
        </p:nvSpPr>
        <p:spPr>
          <a:xfrm>
            <a:off x="3287713" y="4365625"/>
            <a:ext cx="1524000" cy="117475"/>
          </a:xfrm>
          <a:prstGeom prst="roundRect">
            <a:avLst/>
          </a:prstGeom>
          <a:solidFill>
            <a:srgbClr val="66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Трапеция 22"/>
          <p:cNvSpPr/>
          <p:nvPr/>
        </p:nvSpPr>
        <p:spPr>
          <a:xfrm flipV="1">
            <a:off x="3132138" y="5345113"/>
            <a:ext cx="1828800" cy="315912"/>
          </a:xfrm>
          <a:prstGeom prst="trapezoid">
            <a:avLst>
              <a:gd name="adj" fmla="val 75171"/>
            </a:avLst>
          </a:prstGeom>
          <a:solidFill>
            <a:srgbClr val="66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26" name="Группа 52"/>
          <p:cNvGrpSpPr>
            <a:grpSpLocks/>
          </p:cNvGrpSpPr>
          <p:nvPr/>
        </p:nvGrpSpPr>
        <p:grpSpPr bwMode="auto">
          <a:xfrm>
            <a:off x="3787775" y="4603750"/>
            <a:ext cx="568325" cy="552450"/>
            <a:chOff x="1870503" y="2709000"/>
            <a:chExt cx="1644528" cy="1656024"/>
          </a:xfrm>
        </p:grpSpPr>
        <p:grpSp>
          <p:nvGrpSpPr>
            <p:cNvPr id="31778" name="Группа 54"/>
            <p:cNvGrpSpPr>
              <a:grpSpLocks/>
            </p:cNvGrpSpPr>
            <p:nvPr/>
          </p:nvGrpSpPr>
          <p:grpSpPr bwMode="auto">
            <a:xfrm>
              <a:off x="2377035" y="2709000"/>
              <a:ext cx="648072" cy="1656024"/>
              <a:chOff x="2377035" y="2709000"/>
              <a:chExt cx="648072" cy="1656024"/>
            </a:xfrm>
          </p:grpSpPr>
          <p:sp>
            <p:nvSpPr>
              <p:cNvPr id="32" name="Сердце 31"/>
              <p:cNvSpPr/>
              <p:nvPr/>
            </p:nvSpPr>
            <p:spPr>
              <a:xfrm>
                <a:off x="2375805" y="2709000"/>
                <a:ext cx="647707" cy="718564"/>
              </a:xfrm>
              <a:prstGeom prst="heart">
                <a:avLst/>
              </a:prstGeom>
              <a:solidFill>
                <a:srgbClr val="FF33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3" name="Сердце 32"/>
              <p:cNvSpPr/>
              <p:nvPr/>
            </p:nvSpPr>
            <p:spPr>
              <a:xfrm rot="10800000">
                <a:off x="2375805" y="3646463"/>
                <a:ext cx="647707" cy="718561"/>
              </a:xfrm>
              <a:prstGeom prst="heart">
                <a:avLst/>
              </a:prstGeom>
              <a:solidFill>
                <a:srgbClr val="FF33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31779" name="Группа 55"/>
            <p:cNvGrpSpPr>
              <a:grpSpLocks/>
            </p:cNvGrpSpPr>
            <p:nvPr/>
          </p:nvGrpSpPr>
          <p:grpSpPr bwMode="auto">
            <a:xfrm rot="5400000">
              <a:off x="2368730" y="2714749"/>
              <a:ext cx="648073" cy="1644528"/>
              <a:chOff x="2377034" y="2720496"/>
              <a:chExt cx="648073" cy="1644528"/>
            </a:xfrm>
          </p:grpSpPr>
          <p:sp>
            <p:nvSpPr>
              <p:cNvPr id="30" name="Сердце 29"/>
              <p:cNvSpPr/>
              <p:nvPr/>
            </p:nvSpPr>
            <p:spPr>
              <a:xfrm>
                <a:off x="2377476" y="2729682"/>
                <a:ext cx="647183" cy="721202"/>
              </a:xfrm>
              <a:prstGeom prst="heart">
                <a:avLst/>
              </a:prstGeom>
              <a:solidFill>
                <a:srgbClr val="FF33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1" name="Сердце 30"/>
              <p:cNvSpPr/>
              <p:nvPr/>
            </p:nvSpPr>
            <p:spPr>
              <a:xfrm rot="10800000">
                <a:off x="2377478" y="3653006"/>
                <a:ext cx="647183" cy="721205"/>
              </a:xfrm>
              <a:prstGeom prst="heart">
                <a:avLst/>
              </a:prstGeom>
              <a:solidFill>
                <a:srgbClr val="FF33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</p:grpSp>
      <p:sp>
        <p:nvSpPr>
          <p:cNvPr id="27" name="Овал 26"/>
          <p:cNvSpPr/>
          <p:nvPr/>
        </p:nvSpPr>
        <p:spPr>
          <a:xfrm>
            <a:off x="3983038" y="4819650"/>
            <a:ext cx="150812" cy="144463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" name="Трапеция 35"/>
          <p:cNvSpPr/>
          <p:nvPr/>
        </p:nvSpPr>
        <p:spPr>
          <a:xfrm>
            <a:off x="611188" y="2133600"/>
            <a:ext cx="2978150" cy="1079500"/>
          </a:xfrm>
          <a:prstGeom prst="trapezoid">
            <a:avLst>
              <a:gd name="adj" fmla="val 18818"/>
            </a:avLst>
          </a:prstGeom>
          <a:solidFill>
            <a:srgbClr val="66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38" name="Группа 81"/>
          <p:cNvGrpSpPr/>
          <p:nvPr/>
        </p:nvGrpSpPr>
        <p:grpSpPr>
          <a:xfrm flipV="1">
            <a:off x="1291798" y="4641561"/>
            <a:ext cx="1621459" cy="371615"/>
            <a:chOff x="5133887" y="3292172"/>
            <a:chExt cx="3799872" cy="2081044"/>
          </a:xfrm>
          <a:solidFill>
            <a:srgbClr val="FF3300"/>
          </a:solidFill>
        </p:grpSpPr>
        <p:sp>
          <p:nvSpPr>
            <p:cNvPr id="43" name="Месяц 42"/>
            <p:cNvSpPr/>
            <p:nvPr/>
          </p:nvSpPr>
          <p:spPr>
            <a:xfrm rot="16200000">
              <a:off x="6025711" y="2465168"/>
              <a:ext cx="2016224" cy="3799872"/>
            </a:xfrm>
            <a:prstGeom prst="moon">
              <a:avLst>
                <a:gd name="adj" fmla="val 875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4" name="Трапеция 43"/>
            <p:cNvSpPr/>
            <p:nvPr/>
          </p:nvSpPr>
          <p:spPr>
            <a:xfrm flipV="1">
              <a:off x="5227254" y="3292172"/>
              <a:ext cx="3627722" cy="520016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39" name="Прямоугольник 38"/>
          <p:cNvSpPr/>
          <p:nvPr/>
        </p:nvSpPr>
        <p:spPr>
          <a:xfrm>
            <a:off x="1943100" y="3705225"/>
            <a:ext cx="287338" cy="1008063"/>
          </a:xfrm>
          <a:prstGeom prst="rect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40" name="Группа 78"/>
          <p:cNvGrpSpPr/>
          <p:nvPr/>
        </p:nvGrpSpPr>
        <p:grpSpPr>
          <a:xfrm>
            <a:off x="516402" y="3201401"/>
            <a:ext cx="3168352" cy="576064"/>
            <a:chOff x="5652120" y="3356992"/>
            <a:chExt cx="2700000" cy="2016224"/>
          </a:xfrm>
          <a:solidFill>
            <a:srgbClr val="FF3300"/>
          </a:solidFill>
        </p:grpSpPr>
        <p:sp>
          <p:nvSpPr>
            <p:cNvPr id="41" name="Месяц 40"/>
            <p:cNvSpPr/>
            <p:nvPr/>
          </p:nvSpPr>
          <p:spPr>
            <a:xfrm rot="16200000">
              <a:off x="5994008" y="3015104"/>
              <a:ext cx="2016224" cy="2700000"/>
            </a:xfrm>
            <a:prstGeom prst="moon">
              <a:avLst>
                <a:gd name="adj" fmla="val 875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2" name="Трапеция 41"/>
            <p:cNvSpPr/>
            <p:nvPr/>
          </p:nvSpPr>
          <p:spPr>
            <a:xfrm flipV="1">
              <a:off x="5652120" y="3380142"/>
              <a:ext cx="2664296" cy="432048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45" name="Полилиния 44"/>
          <p:cNvSpPr/>
          <p:nvPr/>
        </p:nvSpPr>
        <p:spPr>
          <a:xfrm>
            <a:off x="788988" y="1711325"/>
            <a:ext cx="2641600" cy="715963"/>
          </a:xfrm>
          <a:custGeom>
            <a:avLst/>
            <a:gdLst>
              <a:gd name="connsiteX0" fmla="*/ 7716 w 2642885"/>
              <a:gd name="connsiteY0" fmla="*/ 424405 h 715701"/>
              <a:gd name="connsiteX1" fmla="*/ 146612 w 2642885"/>
              <a:gd name="connsiteY1" fmla="*/ 204486 h 715701"/>
              <a:gd name="connsiteX2" fmla="*/ 771645 w 2642885"/>
              <a:gd name="connsiteY2" fmla="*/ 30866 h 715701"/>
              <a:gd name="connsiteX3" fmla="*/ 1570298 w 2642885"/>
              <a:gd name="connsiteY3" fmla="*/ 19291 h 715701"/>
              <a:gd name="connsiteX4" fmla="*/ 2218480 w 2642885"/>
              <a:gd name="connsiteY4" fmla="*/ 65590 h 715701"/>
              <a:gd name="connsiteX5" fmla="*/ 2530997 w 2642885"/>
              <a:gd name="connsiteY5" fmla="*/ 227635 h 715701"/>
              <a:gd name="connsiteX6" fmla="*/ 2612019 w 2642885"/>
              <a:gd name="connsiteY6" fmla="*/ 470704 h 715701"/>
              <a:gd name="connsiteX7" fmla="*/ 2635169 w 2642885"/>
              <a:gd name="connsiteY7" fmla="*/ 598025 h 715701"/>
              <a:gd name="connsiteX8" fmla="*/ 2565721 w 2642885"/>
              <a:gd name="connsiteY8" fmla="*/ 713772 h 715701"/>
              <a:gd name="connsiteX9" fmla="*/ 2473123 w 2642885"/>
              <a:gd name="connsiteY9" fmla="*/ 586451 h 715701"/>
              <a:gd name="connsiteX10" fmla="*/ 2322652 w 2642885"/>
              <a:gd name="connsiteY10" fmla="*/ 598025 h 715701"/>
              <a:gd name="connsiteX11" fmla="*/ 2068009 w 2642885"/>
              <a:gd name="connsiteY11" fmla="*/ 667473 h 715701"/>
              <a:gd name="connsiteX12" fmla="*/ 1801792 w 2642885"/>
              <a:gd name="connsiteY12" fmla="*/ 551726 h 715701"/>
              <a:gd name="connsiteX13" fmla="*/ 1489275 w 2642885"/>
              <a:gd name="connsiteY13" fmla="*/ 551726 h 715701"/>
              <a:gd name="connsiteX14" fmla="*/ 1257781 w 2642885"/>
              <a:gd name="connsiteY14" fmla="*/ 586451 h 715701"/>
              <a:gd name="connsiteX15" fmla="*/ 875817 w 2642885"/>
              <a:gd name="connsiteY15" fmla="*/ 690623 h 715701"/>
              <a:gd name="connsiteX16" fmla="*/ 690622 w 2642885"/>
              <a:gd name="connsiteY16" fmla="*/ 655899 h 715701"/>
              <a:gd name="connsiteX17" fmla="*/ 505427 w 2642885"/>
              <a:gd name="connsiteY17" fmla="*/ 528577 h 715701"/>
              <a:gd name="connsiteX18" fmla="*/ 250784 w 2642885"/>
              <a:gd name="connsiteY18" fmla="*/ 540152 h 715701"/>
              <a:gd name="connsiteX19" fmla="*/ 100313 w 2642885"/>
              <a:gd name="connsiteY19" fmla="*/ 551726 h 715701"/>
              <a:gd name="connsiteX20" fmla="*/ 7716 w 2642885"/>
              <a:gd name="connsiteY20" fmla="*/ 424405 h 715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642885" h="715701">
                <a:moveTo>
                  <a:pt x="7716" y="424405"/>
                </a:moveTo>
                <a:cubicBezTo>
                  <a:pt x="15432" y="366532"/>
                  <a:pt x="19291" y="270076"/>
                  <a:pt x="146612" y="204486"/>
                </a:cubicBezTo>
                <a:cubicBezTo>
                  <a:pt x="273933" y="138896"/>
                  <a:pt x="534364" y="61732"/>
                  <a:pt x="771645" y="30866"/>
                </a:cubicBezTo>
                <a:cubicBezTo>
                  <a:pt x="1008926" y="0"/>
                  <a:pt x="1329159" y="13504"/>
                  <a:pt x="1570298" y="19291"/>
                </a:cubicBezTo>
                <a:cubicBezTo>
                  <a:pt x="1811437" y="25078"/>
                  <a:pt x="2058364" y="30866"/>
                  <a:pt x="2218480" y="65590"/>
                </a:cubicBezTo>
                <a:cubicBezTo>
                  <a:pt x="2378596" y="100314"/>
                  <a:pt x="2465407" y="160116"/>
                  <a:pt x="2530997" y="227635"/>
                </a:cubicBezTo>
                <a:cubicBezTo>
                  <a:pt x="2596587" y="295154"/>
                  <a:pt x="2594657" y="408972"/>
                  <a:pt x="2612019" y="470704"/>
                </a:cubicBezTo>
                <a:cubicBezTo>
                  <a:pt x="2629381" y="532436"/>
                  <a:pt x="2642885" y="557514"/>
                  <a:pt x="2635169" y="598025"/>
                </a:cubicBezTo>
                <a:cubicBezTo>
                  <a:pt x="2627453" y="638536"/>
                  <a:pt x="2592729" y="715701"/>
                  <a:pt x="2565721" y="713772"/>
                </a:cubicBezTo>
                <a:cubicBezTo>
                  <a:pt x="2538713" y="711843"/>
                  <a:pt x="2513634" y="605742"/>
                  <a:pt x="2473123" y="586451"/>
                </a:cubicBezTo>
                <a:cubicBezTo>
                  <a:pt x="2432612" y="567160"/>
                  <a:pt x="2390171" y="584521"/>
                  <a:pt x="2322652" y="598025"/>
                </a:cubicBezTo>
                <a:cubicBezTo>
                  <a:pt x="2255133" y="611529"/>
                  <a:pt x="2154819" y="675189"/>
                  <a:pt x="2068009" y="667473"/>
                </a:cubicBezTo>
                <a:cubicBezTo>
                  <a:pt x="1981199" y="659757"/>
                  <a:pt x="1898248" y="571017"/>
                  <a:pt x="1801792" y="551726"/>
                </a:cubicBezTo>
                <a:cubicBezTo>
                  <a:pt x="1705336" y="532435"/>
                  <a:pt x="1579944" y="545939"/>
                  <a:pt x="1489275" y="551726"/>
                </a:cubicBezTo>
                <a:cubicBezTo>
                  <a:pt x="1398607" y="557514"/>
                  <a:pt x="1360024" y="563302"/>
                  <a:pt x="1257781" y="586451"/>
                </a:cubicBezTo>
                <a:cubicBezTo>
                  <a:pt x="1155538" y="609600"/>
                  <a:pt x="970344" y="679048"/>
                  <a:pt x="875817" y="690623"/>
                </a:cubicBezTo>
                <a:cubicBezTo>
                  <a:pt x="781290" y="702198"/>
                  <a:pt x="752354" y="682907"/>
                  <a:pt x="690622" y="655899"/>
                </a:cubicBezTo>
                <a:cubicBezTo>
                  <a:pt x="628890" y="628891"/>
                  <a:pt x="578733" y="547868"/>
                  <a:pt x="505427" y="528577"/>
                </a:cubicBezTo>
                <a:cubicBezTo>
                  <a:pt x="432121" y="509286"/>
                  <a:pt x="318303" y="536294"/>
                  <a:pt x="250784" y="540152"/>
                </a:cubicBezTo>
                <a:cubicBezTo>
                  <a:pt x="183265" y="544010"/>
                  <a:pt x="140824" y="572946"/>
                  <a:pt x="100313" y="551726"/>
                </a:cubicBezTo>
                <a:cubicBezTo>
                  <a:pt x="59802" y="530506"/>
                  <a:pt x="0" y="482278"/>
                  <a:pt x="7716" y="42440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1812925" y="1412875"/>
            <a:ext cx="503238" cy="431800"/>
          </a:xfrm>
          <a:prstGeom prst="ellipse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7" name="Полилиния 46"/>
          <p:cNvSpPr/>
          <p:nvPr/>
        </p:nvSpPr>
        <p:spPr>
          <a:xfrm>
            <a:off x="2173288" y="908050"/>
            <a:ext cx="492125" cy="669925"/>
          </a:xfrm>
          <a:custGeom>
            <a:avLst/>
            <a:gdLst>
              <a:gd name="connsiteX0" fmla="*/ 13504 w 414760"/>
              <a:gd name="connsiteY0" fmla="*/ 466845 h 472632"/>
              <a:gd name="connsiteX1" fmla="*/ 221849 w 414760"/>
              <a:gd name="connsiteY1" fmla="*/ 293225 h 472632"/>
              <a:gd name="connsiteX2" fmla="*/ 349170 w 414760"/>
              <a:gd name="connsiteY2" fmla="*/ 38582 h 472632"/>
              <a:gd name="connsiteX3" fmla="*/ 407044 w 414760"/>
              <a:gd name="connsiteY3" fmla="*/ 61731 h 472632"/>
              <a:gd name="connsiteX4" fmla="*/ 302871 w 414760"/>
              <a:gd name="connsiteY4" fmla="*/ 258501 h 472632"/>
              <a:gd name="connsiteX5" fmla="*/ 13504 w 414760"/>
              <a:gd name="connsiteY5" fmla="*/ 466845 h 472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4760" h="472632">
                <a:moveTo>
                  <a:pt x="13504" y="466845"/>
                </a:moveTo>
                <a:cubicBezTo>
                  <a:pt x="0" y="472632"/>
                  <a:pt x="165905" y="364602"/>
                  <a:pt x="221849" y="293225"/>
                </a:cubicBezTo>
                <a:cubicBezTo>
                  <a:pt x="277793" y="221848"/>
                  <a:pt x="318304" y="77164"/>
                  <a:pt x="349170" y="38582"/>
                </a:cubicBezTo>
                <a:cubicBezTo>
                  <a:pt x="380036" y="0"/>
                  <a:pt x="414760" y="25078"/>
                  <a:pt x="407044" y="61731"/>
                </a:cubicBezTo>
                <a:cubicBezTo>
                  <a:pt x="399328" y="98384"/>
                  <a:pt x="366532" y="192911"/>
                  <a:pt x="302871" y="258501"/>
                </a:cubicBezTo>
                <a:cubicBezTo>
                  <a:pt x="239210" y="324091"/>
                  <a:pt x="27008" y="461058"/>
                  <a:pt x="13504" y="466845"/>
                </a:cubicBezTo>
                <a:close/>
              </a:path>
            </a:pathLst>
          </a:custGeom>
          <a:solidFill>
            <a:srgbClr val="663300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9" name="Полилиния 48"/>
          <p:cNvSpPr/>
          <p:nvPr/>
        </p:nvSpPr>
        <p:spPr>
          <a:xfrm rot="3508114">
            <a:off x="6640513" y="5143500"/>
            <a:ext cx="439738" cy="395287"/>
          </a:xfrm>
          <a:custGeom>
            <a:avLst/>
            <a:gdLst>
              <a:gd name="connsiteX0" fmla="*/ 219919 w 439838"/>
              <a:gd name="connsiteY0" fmla="*/ 439838 h 439838"/>
              <a:gd name="connsiteX1" fmla="*/ 0 w 439838"/>
              <a:gd name="connsiteY1" fmla="*/ 0 h 439838"/>
              <a:gd name="connsiteX2" fmla="*/ 439838 w 439838"/>
              <a:gd name="connsiteY2" fmla="*/ 0 h 439838"/>
              <a:gd name="connsiteX3" fmla="*/ 219919 w 439838"/>
              <a:gd name="connsiteY3" fmla="*/ 439838 h 439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9838" h="439838">
                <a:moveTo>
                  <a:pt x="219919" y="439838"/>
                </a:moveTo>
                <a:lnTo>
                  <a:pt x="0" y="0"/>
                </a:lnTo>
                <a:lnTo>
                  <a:pt x="439838" y="0"/>
                </a:lnTo>
                <a:lnTo>
                  <a:pt x="219919" y="439838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0" name="Полилиния 49"/>
          <p:cNvSpPr/>
          <p:nvPr/>
        </p:nvSpPr>
        <p:spPr>
          <a:xfrm rot="3508114" flipV="1">
            <a:off x="5880894" y="5607844"/>
            <a:ext cx="439738" cy="393700"/>
          </a:xfrm>
          <a:custGeom>
            <a:avLst/>
            <a:gdLst>
              <a:gd name="connsiteX0" fmla="*/ 219919 w 439838"/>
              <a:gd name="connsiteY0" fmla="*/ 439838 h 439838"/>
              <a:gd name="connsiteX1" fmla="*/ 0 w 439838"/>
              <a:gd name="connsiteY1" fmla="*/ 0 h 439838"/>
              <a:gd name="connsiteX2" fmla="*/ 439838 w 439838"/>
              <a:gd name="connsiteY2" fmla="*/ 0 h 439838"/>
              <a:gd name="connsiteX3" fmla="*/ 219919 w 439838"/>
              <a:gd name="connsiteY3" fmla="*/ 439838 h 439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9838" h="439838">
                <a:moveTo>
                  <a:pt x="219919" y="439838"/>
                </a:moveTo>
                <a:lnTo>
                  <a:pt x="0" y="0"/>
                </a:lnTo>
                <a:lnTo>
                  <a:pt x="439838" y="0"/>
                </a:lnTo>
                <a:lnTo>
                  <a:pt x="219919" y="439838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8" name="Овал 47"/>
          <p:cNvSpPr/>
          <p:nvPr/>
        </p:nvSpPr>
        <p:spPr>
          <a:xfrm rot="3508114">
            <a:off x="6217444" y="5179219"/>
            <a:ext cx="504825" cy="776287"/>
          </a:xfrm>
          <a:prstGeom prst="ellipse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3" name="Полилиния 52"/>
          <p:cNvSpPr/>
          <p:nvPr/>
        </p:nvSpPr>
        <p:spPr>
          <a:xfrm rot="2336435">
            <a:off x="7761288" y="4919663"/>
            <a:ext cx="439737" cy="393700"/>
          </a:xfrm>
          <a:custGeom>
            <a:avLst/>
            <a:gdLst>
              <a:gd name="connsiteX0" fmla="*/ 219919 w 439838"/>
              <a:gd name="connsiteY0" fmla="*/ 439838 h 439838"/>
              <a:gd name="connsiteX1" fmla="*/ 0 w 439838"/>
              <a:gd name="connsiteY1" fmla="*/ 0 h 439838"/>
              <a:gd name="connsiteX2" fmla="*/ 439838 w 439838"/>
              <a:gd name="connsiteY2" fmla="*/ 0 h 439838"/>
              <a:gd name="connsiteX3" fmla="*/ 219919 w 439838"/>
              <a:gd name="connsiteY3" fmla="*/ 439838 h 439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9838" h="439838">
                <a:moveTo>
                  <a:pt x="219919" y="439838"/>
                </a:moveTo>
                <a:lnTo>
                  <a:pt x="0" y="0"/>
                </a:lnTo>
                <a:lnTo>
                  <a:pt x="439838" y="0"/>
                </a:lnTo>
                <a:lnTo>
                  <a:pt x="219919" y="439838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4" name="Полилиния 53"/>
          <p:cNvSpPr/>
          <p:nvPr/>
        </p:nvSpPr>
        <p:spPr>
          <a:xfrm rot="2336435" flipV="1">
            <a:off x="7199313" y="5608638"/>
            <a:ext cx="439737" cy="395287"/>
          </a:xfrm>
          <a:custGeom>
            <a:avLst/>
            <a:gdLst>
              <a:gd name="connsiteX0" fmla="*/ 219919 w 439838"/>
              <a:gd name="connsiteY0" fmla="*/ 439838 h 439838"/>
              <a:gd name="connsiteX1" fmla="*/ 0 w 439838"/>
              <a:gd name="connsiteY1" fmla="*/ 0 h 439838"/>
              <a:gd name="connsiteX2" fmla="*/ 439838 w 439838"/>
              <a:gd name="connsiteY2" fmla="*/ 0 h 439838"/>
              <a:gd name="connsiteX3" fmla="*/ 219919 w 439838"/>
              <a:gd name="connsiteY3" fmla="*/ 439838 h 439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9838" h="439838">
                <a:moveTo>
                  <a:pt x="219919" y="439838"/>
                </a:moveTo>
                <a:lnTo>
                  <a:pt x="0" y="0"/>
                </a:lnTo>
                <a:lnTo>
                  <a:pt x="439838" y="0"/>
                </a:lnTo>
                <a:lnTo>
                  <a:pt x="219919" y="439838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5" name="Овал 54"/>
          <p:cNvSpPr/>
          <p:nvPr/>
        </p:nvSpPr>
        <p:spPr>
          <a:xfrm rot="2336435">
            <a:off x="7435850" y="5072063"/>
            <a:ext cx="504825" cy="776287"/>
          </a:xfrm>
          <a:prstGeom prst="ellipse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7" name="Скругленный прямоугольник 56">
            <a:hlinkClick r:id="rId3" action="ppaction://hlinksldjump" highlightClick="1"/>
            <a:hlinkHover r:id="" action="ppaction://noaction" highlightClick="1"/>
          </p:cNvPr>
          <p:cNvSpPr/>
          <p:nvPr/>
        </p:nvSpPr>
        <p:spPr>
          <a:xfrm>
            <a:off x="683568" y="6021288"/>
            <a:ext cx="2016224" cy="576064"/>
          </a:xfrm>
          <a:prstGeom prst="roundRect">
            <a:avLst>
              <a:gd name="adj" fmla="val 50000"/>
            </a:avLst>
          </a:prstGeom>
          <a:solidFill>
            <a:srgbClr val="FF00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spc="600" dirty="0"/>
              <a:t>МЕНЮ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16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20" grpId="0" animBg="1"/>
      <p:bldP spid="22" grpId="0" animBg="1"/>
      <p:bldP spid="23" grpId="0" animBg="1"/>
      <p:bldP spid="27" grpId="0" animBg="1"/>
      <p:bldP spid="36" grpId="0" animBg="1"/>
      <p:bldP spid="39" grpId="0" animBg="1"/>
      <p:bldP spid="45" grpId="0" animBg="1"/>
      <p:bldP spid="46" grpId="0" animBg="1"/>
      <p:bldP spid="47" grpId="0" animBg="1"/>
      <p:bldP spid="49" grpId="0" animBg="1"/>
      <p:bldP spid="50" grpId="0" animBg="1"/>
      <p:bldP spid="48" grpId="0" animBg="1"/>
      <p:bldP spid="53" grpId="0" animBg="1"/>
      <p:bldP spid="54" grpId="0" animBg="1"/>
      <p:bldP spid="5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73926" y="325105"/>
            <a:ext cx="1919115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  <a:cs typeface="+mn-cs"/>
              </a:rPr>
              <a:t>Меню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32138" y="44450"/>
            <a:ext cx="5856287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cs typeface="+mn-cs"/>
              </a:rPr>
              <a:t>Для выбора алгоритма рисования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cs typeface="+mn-cs"/>
              </a:rPr>
              <a:t>щелкните по картинке</a:t>
            </a:r>
          </a:p>
        </p:txBody>
      </p:sp>
      <p:pic>
        <p:nvPicPr>
          <p:cNvPr id="1026" name="Picture 2">
            <a:hlinkClick r:id="" action="ppaction://hlinkshowjump?jump=nextslide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67175" y="765175"/>
            <a:ext cx="1657350" cy="2092325"/>
          </a:xfrm>
          <a:prstGeom prst="rect">
            <a:avLst/>
          </a:prstGeom>
          <a:ln w="57150">
            <a:solidFill>
              <a:schemeClr val="accent6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5365" name="TextBox 10"/>
          <p:cNvSpPr txBox="1">
            <a:spLocks noChangeArrowheads="1"/>
          </p:cNvSpPr>
          <p:nvPr/>
        </p:nvSpPr>
        <p:spPr bwMode="auto">
          <a:xfrm>
            <a:off x="4067175" y="2924175"/>
            <a:ext cx="16573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>
                <a:latin typeface="Calibri" pitchFamily="34" charset="0"/>
              </a:rPr>
              <a:t>Осенний натюрморт. Гуашь.</a:t>
            </a:r>
          </a:p>
        </p:txBody>
      </p:sp>
      <p:pic>
        <p:nvPicPr>
          <p:cNvPr id="1027" name="Picture 3">
            <a:hlinkClick r:id="rId4" action="ppaction://hlinksldjump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6588" y="2951163"/>
            <a:ext cx="3241675" cy="2430462"/>
          </a:xfrm>
          <a:prstGeom prst="rect">
            <a:avLst/>
          </a:prstGeom>
          <a:ln w="57150">
            <a:solidFill>
              <a:schemeClr val="accent6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5367" name="TextBox 11"/>
          <p:cNvSpPr txBox="1">
            <a:spLocks noChangeArrowheads="1"/>
          </p:cNvSpPr>
          <p:nvPr/>
        </p:nvSpPr>
        <p:spPr bwMode="auto">
          <a:xfrm>
            <a:off x="1403350" y="5589588"/>
            <a:ext cx="16557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>
                <a:latin typeface="Calibri" pitchFamily="34" charset="0"/>
              </a:rPr>
              <a:t>Осенний натюрморт. Акварель, восковые мелки.</a:t>
            </a:r>
          </a:p>
        </p:txBody>
      </p:sp>
      <p:pic>
        <p:nvPicPr>
          <p:cNvPr id="1028" name="Picture 4">
            <a:hlinkClick r:id="rId6" action="ppaction://hlinksldjump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148263" y="3716338"/>
            <a:ext cx="1558925" cy="2133600"/>
          </a:xfrm>
          <a:prstGeom prst="rect">
            <a:avLst/>
          </a:prstGeom>
          <a:ln w="57150">
            <a:solidFill>
              <a:schemeClr val="accent6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5369" name="TextBox 12"/>
          <p:cNvSpPr txBox="1">
            <a:spLocks noChangeArrowheads="1"/>
          </p:cNvSpPr>
          <p:nvPr/>
        </p:nvSpPr>
        <p:spPr bwMode="auto">
          <a:xfrm>
            <a:off x="5076825" y="5876925"/>
            <a:ext cx="1655763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>
                <a:latin typeface="Calibri" pitchFamily="34" charset="0"/>
              </a:rPr>
              <a:t>Цикламен. Гуашь.</a:t>
            </a:r>
          </a:p>
        </p:txBody>
      </p:sp>
      <p:pic>
        <p:nvPicPr>
          <p:cNvPr id="1029" name="Picture 5">
            <a:hlinkClick r:id="rId8" action="ppaction://hlinksldjump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164388" y="3357563"/>
            <a:ext cx="1671637" cy="1987550"/>
          </a:xfrm>
          <a:prstGeom prst="rect">
            <a:avLst/>
          </a:prstGeom>
          <a:noFill/>
          <a:ln w="57150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15371" name="TextBox 14"/>
          <p:cNvSpPr txBox="1">
            <a:spLocks noChangeArrowheads="1"/>
          </p:cNvSpPr>
          <p:nvPr/>
        </p:nvSpPr>
        <p:spPr bwMode="auto">
          <a:xfrm>
            <a:off x="7164388" y="5445125"/>
            <a:ext cx="1655762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>
                <a:latin typeface="Calibri" pitchFamily="34" charset="0"/>
              </a:rPr>
              <a:t>Тюльпаны. Гуашь.</a:t>
            </a:r>
          </a:p>
        </p:txBody>
      </p:sp>
      <p:pic>
        <p:nvPicPr>
          <p:cNvPr id="1030" name="Picture 6">
            <a:hlinkClick r:id="rId10" action="ppaction://hlinksldjump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372225" y="981075"/>
            <a:ext cx="2447925" cy="1666875"/>
          </a:xfrm>
          <a:prstGeom prst="rect">
            <a:avLst/>
          </a:prstGeom>
          <a:noFill/>
          <a:ln w="57150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15373" name="TextBox 16"/>
          <p:cNvSpPr txBox="1">
            <a:spLocks noChangeArrowheads="1"/>
          </p:cNvSpPr>
          <p:nvPr/>
        </p:nvSpPr>
        <p:spPr bwMode="auto">
          <a:xfrm>
            <a:off x="6300788" y="2708275"/>
            <a:ext cx="2592387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>
                <a:latin typeface="Calibri" pitchFamily="34" charset="0"/>
              </a:rPr>
              <a:t>Чаепитие. Гуашь.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Рисунок 51" descr="image02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92488" y="0"/>
            <a:ext cx="5486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392488" y="4643438"/>
            <a:ext cx="5500687" cy="221456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Рисунок 51" descr="image02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92488" y="0"/>
            <a:ext cx="5486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" name="Прямоугольник 49"/>
          <p:cNvSpPr/>
          <p:nvPr/>
        </p:nvSpPr>
        <p:spPr>
          <a:xfrm>
            <a:off x="3392488" y="4652963"/>
            <a:ext cx="5500687" cy="221456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4854575" y="3786188"/>
            <a:ext cx="2357438" cy="21431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3" name="Полилиния 52"/>
          <p:cNvSpPr/>
          <p:nvPr/>
        </p:nvSpPr>
        <p:spPr>
          <a:xfrm>
            <a:off x="6330950" y="1376363"/>
            <a:ext cx="1862138" cy="1673225"/>
          </a:xfrm>
          <a:custGeom>
            <a:avLst/>
            <a:gdLst>
              <a:gd name="connsiteX0" fmla="*/ 0 w 1862253"/>
              <a:gd name="connsiteY0" fmla="*/ 1672682 h 1672682"/>
              <a:gd name="connsiteX1" fmla="*/ 256478 w 1862253"/>
              <a:gd name="connsiteY1" fmla="*/ 1182029 h 1672682"/>
              <a:gd name="connsiteX2" fmla="*/ 869795 w 1862253"/>
              <a:gd name="connsiteY2" fmla="*/ 501804 h 1672682"/>
              <a:gd name="connsiteX3" fmla="*/ 1862253 w 1862253"/>
              <a:gd name="connsiteY3" fmla="*/ 0 h 1672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62253" h="1672682">
                <a:moveTo>
                  <a:pt x="0" y="1672682"/>
                </a:moveTo>
                <a:lnTo>
                  <a:pt x="256478" y="1182029"/>
                </a:lnTo>
                <a:lnTo>
                  <a:pt x="869795" y="501804"/>
                </a:lnTo>
                <a:lnTo>
                  <a:pt x="1862253" y="0"/>
                </a:lnTo>
              </a:path>
            </a:pathLst>
          </a:custGeom>
          <a:ln w="57150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4" name="Полилиния 53"/>
          <p:cNvSpPr/>
          <p:nvPr/>
        </p:nvSpPr>
        <p:spPr>
          <a:xfrm>
            <a:off x="4413250" y="1589088"/>
            <a:ext cx="1227138" cy="1482725"/>
          </a:xfrm>
          <a:custGeom>
            <a:avLst/>
            <a:gdLst>
              <a:gd name="connsiteX0" fmla="*/ 1226634 w 1226634"/>
              <a:gd name="connsiteY0" fmla="*/ 1483112 h 1483112"/>
              <a:gd name="connsiteX1" fmla="*/ 791736 w 1226634"/>
              <a:gd name="connsiteY1" fmla="*/ 624468 h 1483112"/>
              <a:gd name="connsiteX2" fmla="*/ 0 w 1226634"/>
              <a:gd name="connsiteY2" fmla="*/ 0 h 1483112"/>
              <a:gd name="connsiteX3" fmla="*/ 0 w 1226634"/>
              <a:gd name="connsiteY3" fmla="*/ 0 h 1483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6634" h="1483112">
                <a:moveTo>
                  <a:pt x="1226634" y="1483112"/>
                </a:moveTo>
                <a:lnTo>
                  <a:pt x="791736" y="624468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57150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5" name="Полилиния 54"/>
          <p:cNvSpPr/>
          <p:nvPr/>
        </p:nvSpPr>
        <p:spPr>
          <a:xfrm>
            <a:off x="5984875" y="1343025"/>
            <a:ext cx="368300" cy="1706563"/>
          </a:xfrm>
          <a:custGeom>
            <a:avLst/>
            <a:gdLst>
              <a:gd name="connsiteX0" fmla="*/ 0 w 367990"/>
              <a:gd name="connsiteY0" fmla="*/ 1706136 h 1706136"/>
              <a:gd name="connsiteX1" fmla="*/ 44605 w 367990"/>
              <a:gd name="connsiteY1" fmla="*/ 780585 h 1706136"/>
              <a:gd name="connsiteX2" fmla="*/ 367990 w 367990"/>
              <a:gd name="connsiteY2" fmla="*/ 0 h 1706136"/>
              <a:gd name="connsiteX3" fmla="*/ 345688 w 367990"/>
              <a:gd name="connsiteY3" fmla="*/ 0 h 1706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7990" h="1706136">
                <a:moveTo>
                  <a:pt x="0" y="1706136"/>
                </a:moveTo>
                <a:lnTo>
                  <a:pt x="44605" y="780585"/>
                </a:lnTo>
                <a:lnTo>
                  <a:pt x="367990" y="0"/>
                </a:lnTo>
                <a:lnTo>
                  <a:pt x="345688" y="0"/>
                </a:lnTo>
              </a:path>
            </a:pathLst>
          </a:custGeom>
          <a:ln w="57150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6" name="Полилиния 55"/>
          <p:cNvSpPr/>
          <p:nvPr/>
        </p:nvSpPr>
        <p:spPr>
          <a:xfrm>
            <a:off x="5092700" y="1600200"/>
            <a:ext cx="123825" cy="623888"/>
          </a:xfrm>
          <a:custGeom>
            <a:avLst/>
            <a:gdLst>
              <a:gd name="connsiteX0" fmla="*/ 122664 w 122664"/>
              <a:gd name="connsiteY0" fmla="*/ 624469 h 624469"/>
              <a:gd name="connsiteX1" fmla="*/ 0 w 122664"/>
              <a:gd name="connsiteY1" fmla="*/ 0 h 624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2664" h="624469">
                <a:moveTo>
                  <a:pt x="122664" y="624469"/>
                </a:moveTo>
                <a:lnTo>
                  <a:pt x="0" y="0"/>
                </a:lnTo>
              </a:path>
            </a:pathLst>
          </a:custGeom>
          <a:ln w="57150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7" name="Полилиния 56"/>
          <p:cNvSpPr/>
          <p:nvPr/>
        </p:nvSpPr>
        <p:spPr>
          <a:xfrm flipH="1" flipV="1">
            <a:off x="4683125" y="2651125"/>
            <a:ext cx="785813" cy="46038"/>
          </a:xfrm>
          <a:custGeom>
            <a:avLst/>
            <a:gdLst>
              <a:gd name="connsiteX0" fmla="*/ 122664 w 122664"/>
              <a:gd name="connsiteY0" fmla="*/ 624469 h 624469"/>
              <a:gd name="connsiteX1" fmla="*/ 0 w 122664"/>
              <a:gd name="connsiteY1" fmla="*/ 0 h 624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2664" h="624469">
                <a:moveTo>
                  <a:pt x="122664" y="624469"/>
                </a:moveTo>
                <a:lnTo>
                  <a:pt x="0" y="0"/>
                </a:lnTo>
              </a:path>
            </a:pathLst>
          </a:custGeom>
          <a:ln w="57150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8" name="Полилиния 57"/>
          <p:cNvSpPr/>
          <p:nvPr/>
        </p:nvSpPr>
        <p:spPr>
          <a:xfrm>
            <a:off x="5897563" y="1527175"/>
            <a:ext cx="122237" cy="623888"/>
          </a:xfrm>
          <a:custGeom>
            <a:avLst/>
            <a:gdLst>
              <a:gd name="connsiteX0" fmla="*/ 122664 w 122664"/>
              <a:gd name="connsiteY0" fmla="*/ 624469 h 624469"/>
              <a:gd name="connsiteX1" fmla="*/ 0 w 122664"/>
              <a:gd name="connsiteY1" fmla="*/ 0 h 624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2664" h="624469">
                <a:moveTo>
                  <a:pt x="122664" y="624469"/>
                </a:moveTo>
                <a:lnTo>
                  <a:pt x="0" y="0"/>
                </a:lnTo>
              </a:path>
            </a:pathLst>
          </a:custGeom>
          <a:ln w="57150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9" name="Полилиния 58"/>
          <p:cNvSpPr/>
          <p:nvPr/>
        </p:nvSpPr>
        <p:spPr>
          <a:xfrm flipH="1">
            <a:off x="7156450" y="1214438"/>
            <a:ext cx="384175" cy="696912"/>
          </a:xfrm>
          <a:custGeom>
            <a:avLst/>
            <a:gdLst>
              <a:gd name="connsiteX0" fmla="*/ 122664 w 122664"/>
              <a:gd name="connsiteY0" fmla="*/ 624469 h 624469"/>
              <a:gd name="connsiteX1" fmla="*/ 0 w 122664"/>
              <a:gd name="connsiteY1" fmla="*/ 0 h 624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2664" h="624469">
                <a:moveTo>
                  <a:pt x="122664" y="624469"/>
                </a:moveTo>
                <a:lnTo>
                  <a:pt x="0" y="0"/>
                </a:lnTo>
              </a:path>
            </a:pathLst>
          </a:custGeom>
          <a:ln w="57150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0" name="Полилиния 59"/>
          <p:cNvSpPr/>
          <p:nvPr/>
        </p:nvSpPr>
        <p:spPr>
          <a:xfrm flipV="1">
            <a:off x="6653213" y="2435225"/>
            <a:ext cx="1143000" cy="71438"/>
          </a:xfrm>
          <a:custGeom>
            <a:avLst/>
            <a:gdLst>
              <a:gd name="connsiteX0" fmla="*/ 122664 w 122664"/>
              <a:gd name="connsiteY0" fmla="*/ 624469 h 624469"/>
              <a:gd name="connsiteX1" fmla="*/ 0 w 122664"/>
              <a:gd name="connsiteY1" fmla="*/ 0 h 624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2664" h="624469">
                <a:moveTo>
                  <a:pt x="122664" y="624469"/>
                </a:moveTo>
                <a:lnTo>
                  <a:pt x="0" y="0"/>
                </a:lnTo>
              </a:path>
            </a:pathLst>
          </a:custGeom>
          <a:ln w="57150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1" name="Полилиния 60"/>
          <p:cNvSpPr/>
          <p:nvPr/>
        </p:nvSpPr>
        <p:spPr>
          <a:xfrm>
            <a:off x="3556000" y="857250"/>
            <a:ext cx="912813" cy="796925"/>
          </a:xfrm>
          <a:custGeom>
            <a:avLst/>
            <a:gdLst>
              <a:gd name="connsiteX0" fmla="*/ 940419 w 1061224"/>
              <a:gd name="connsiteY0" fmla="*/ 897674 h 1001752"/>
              <a:gd name="connsiteX1" fmla="*/ 996175 w 1061224"/>
              <a:gd name="connsiteY1" fmla="*/ 607742 h 1001752"/>
              <a:gd name="connsiteX2" fmla="*/ 550126 w 1061224"/>
              <a:gd name="connsiteY2" fmla="*/ 206298 h 1001752"/>
              <a:gd name="connsiteX3" fmla="*/ 48322 w 1061224"/>
              <a:gd name="connsiteY3" fmla="*/ 83634 h 1001752"/>
              <a:gd name="connsiteX4" fmla="*/ 260195 w 1061224"/>
              <a:gd name="connsiteY4" fmla="*/ 708103 h 1001752"/>
              <a:gd name="connsiteX5" fmla="*/ 572429 w 1061224"/>
              <a:gd name="connsiteY5" fmla="*/ 964581 h 1001752"/>
              <a:gd name="connsiteX6" fmla="*/ 940419 w 1061224"/>
              <a:gd name="connsiteY6" fmla="*/ 897674 h 1001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1224" h="1001752">
                <a:moveTo>
                  <a:pt x="940419" y="897674"/>
                </a:moveTo>
                <a:cubicBezTo>
                  <a:pt x="1011043" y="838201"/>
                  <a:pt x="1061224" y="722971"/>
                  <a:pt x="996175" y="607742"/>
                </a:cubicBezTo>
                <a:cubicBezTo>
                  <a:pt x="931126" y="492513"/>
                  <a:pt x="708102" y="293649"/>
                  <a:pt x="550126" y="206298"/>
                </a:cubicBezTo>
                <a:cubicBezTo>
                  <a:pt x="392150" y="118947"/>
                  <a:pt x="96644" y="0"/>
                  <a:pt x="48322" y="83634"/>
                </a:cubicBezTo>
                <a:cubicBezTo>
                  <a:pt x="0" y="167268"/>
                  <a:pt x="172844" y="561279"/>
                  <a:pt x="260195" y="708103"/>
                </a:cubicBezTo>
                <a:cubicBezTo>
                  <a:pt x="347546" y="854927"/>
                  <a:pt x="460917" y="927410"/>
                  <a:pt x="572429" y="964581"/>
                </a:cubicBezTo>
                <a:cubicBezTo>
                  <a:pt x="683941" y="1001752"/>
                  <a:pt x="869795" y="957147"/>
                  <a:pt x="940419" y="897674"/>
                </a:cubicBezTo>
                <a:close/>
              </a:path>
            </a:pathLst>
          </a:custGeom>
          <a:solidFill>
            <a:srgbClr val="FFFF0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2" name="Полилиния 61"/>
          <p:cNvSpPr/>
          <p:nvPr/>
        </p:nvSpPr>
        <p:spPr>
          <a:xfrm>
            <a:off x="3749675" y="1846263"/>
            <a:ext cx="965200" cy="582612"/>
          </a:xfrm>
          <a:custGeom>
            <a:avLst/>
            <a:gdLst>
              <a:gd name="connsiteX0" fmla="*/ 1137425 w 1159727"/>
              <a:gd name="connsiteY0" fmla="*/ 5575 h 600307"/>
              <a:gd name="connsiteX1" fmla="*/ 925552 w 1159727"/>
              <a:gd name="connsiteY1" fmla="*/ 39029 h 600307"/>
              <a:gd name="connsiteX2" fmla="*/ 568713 w 1159727"/>
              <a:gd name="connsiteY2" fmla="*/ 39029 h 600307"/>
              <a:gd name="connsiteX3" fmla="*/ 245328 w 1159727"/>
              <a:gd name="connsiteY3" fmla="*/ 273205 h 600307"/>
              <a:gd name="connsiteX4" fmla="*/ 22303 w 1159727"/>
              <a:gd name="connsiteY4" fmla="*/ 529683 h 600307"/>
              <a:gd name="connsiteX5" fmla="*/ 111513 w 1159727"/>
              <a:gd name="connsiteY5" fmla="*/ 585439 h 600307"/>
              <a:gd name="connsiteX6" fmla="*/ 557562 w 1159727"/>
              <a:gd name="connsiteY6" fmla="*/ 585439 h 600307"/>
              <a:gd name="connsiteX7" fmla="*/ 903250 w 1159727"/>
              <a:gd name="connsiteY7" fmla="*/ 496229 h 600307"/>
              <a:gd name="connsiteX8" fmla="*/ 1037064 w 1159727"/>
              <a:gd name="connsiteY8" fmla="*/ 139390 h 600307"/>
              <a:gd name="connsiteX9" fmla="*/ 1059367 w 1159727"/>
              <a:gd name="connsiteY9" fmla="*/ 61332 h 600307"/>
              <a:gd name="connsiteX10" fmla="*/ 1137425 w 1159727"/>
              <a:gd name="connsiteY10" fmla="*/ 5575 h 600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59727" h="600307">
                <a:moveTo>
                  <a:pt x="1137425" y="5575"/>
                </a:moveTo>
                <a:cubicBezTo>
                  <a:pt x="1115123" y="1858"/>
                  <a:pt x="1020337" y="33453"/>
                  <a:pt x="925552" y="39029"/>
                </a:cubicBezTo>
                <a:cubicBezTo>
                  <a:pt x="830767" y="44605"/>
                  <a:pt x="682084" y="0"/>
                  <a:pt x="568713" y="39029"/>
                </a:cubicBezTo>
                <a:cubicBezTo>
                  <a:pt x="455342" y="78058"/>
                  <a:pt x="336396" y="191429"/>
                  <a:pt x="245328" y="273205"/>
                </a:cubicBezTo>
                <a:cubicBezTo>
                  <a:pt x="154260" y="354981"/>
                  <a:pt x="44606" y="477644"/>
                  <a:pt x="22303" y="529683"/>
                </a:cubicBezTo>
                <a:cubicBezTo>
                  <a:pt x="0" y="581722"/>
                  <a:pt x="22303" y="576146"/>
                  <a:pt x="111513" y="585439"/>
                </a:cubicBezTo>
                <a:cubicBezTo>
                  <a:pt x="200723" y="594732"/>
                  <a:pt x="425606" y="600307"/>
                  <a:pt x="557562" y="585439"/>
                </a:cubicBezTo>
                <a:cubicBezTo>
                  <a:pt x="689518" y="570571"/>
                  <a:pt x="823333" y="570571"/>
                  <a:pt x="903250" y="496229"/>
                </a:cubicBezTo>
                <a:cubicBezTo>
                  <a:pt x="983167" y="421888"/>
                  <a:pt x="1011045" y="211873"/>
                  <a:pt x="1037064" y="139390"/>
                </a:cubicBezTo>
                <a:cubicBezTo>
                  <a:pt x="1063083" y="66907"/>
                  <a:pt x="1042640" y="81776"/>
                  <a:pt x="1059367" y="61332"/>
                </a:cubicBezTo>
                <a:cubicBezTo>
                  <a:pt x="1076094" y="40888"/>
                  <a:pt x="1159727" y="9292"/>
                  <a:pt x="1137425" y="5575"/>
                </a:cubicBezTo>
                <a:close/>
              </a:path>
            </a:pathLst>
          </a:custGeom>
          <a:solidFill>
            <a:srgbClr val="FFFF0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3" name="Полилиния 62"/>
          <p:cNvSpPr/>
          <p:nvPr/>
        </p:nvSpPr>
        <p:spPr>
          <a:xfrm>
            <a:off x="4694238" y="319088"/>
            <a:ext cx="593725" cy="1273175"/>
          </a:xfrm>
          <a:custGeom>
            <a:avLst/>
            <a:gdLst>
              <a:gd name="connsiteX0" fmla="*/ 388434 w 594732"/>
              <a:gd name="connsiteY0" fmla="*/ 1263805 h 1273098"/>
              <a:gd name="connsiteX1" fmla="*/ 310375 w 594732"/>
              <a:gd name="connsiteY1" fmla="*/ 1063083 h 1273098"/>
              <a:gd name="connsiteX2" fmla="*/ 42746 w 594732"/>
              <a:gd name="connsiteY2" fmla="*/ 784303 h 1273098"/>
              <a:gd name="connsiteX3" fmla="*/ 53897 w 594732"/>
              <a:gd name="connsiteY3" fmla="*/ 293649 h 1273098"/>
              <a:gd name="connsiteX4" fmla="*/ 65049 w 594732"/>
              <a:gd name="connsiteY4" fmla="*/ 3717 h 1273098"/>
              <a:gd name="connsiteX5" fmla="*/ 165410 w 594732"/>
              <a:gd name="connsiteY5" fmla="*/ 271347 h 1273098"/>
              <a:gd name="connsiteX6" fmla="*/ 533400 w 594732"/>
              <a:gd name="connsiteY6" fmla="*/ 583581 h 1273098"/>
              <a:gd name="connsiteX7" fmla="*/ 533400 w 594732"/>
              <a:gd name="connsiteY7" fmla="*/ 1007327 h 1273098"/>
              <a:gd name="connsiteX8" fmla="*/ 388434 w 594732"/>
              <a:gd name="connsiteY8" fmla="*/ 1263805 h 1273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4732" h="1273098">
                <a:moveTo>
                  <a:pt x="388434" y="1263805"/>
                </a:moveTo>
                <a:cubicBezTo>
                  <a:pt x="351263" y="1273098"/>
                  <a:pt x="367990" y="1143000"/>
                  <a:pt x="310375" y="1063083"/>
                </a:cubicBezTo>
                <a:cubicBezTo>
                  <a:pt x="252760" y="983166"/>
                  <a:pt x="85492" y="912542"/>
                  <a:pt x="42746" y="784303"/>
                </a:cubicBezTo>
                <a:cubicBezTo>
                  <a:pt x="0" y="656064"/>
                  <a:pt x="50180" y="423747"/>
                  <a:pt x="53897" y="293649"/>
                </a:cubicBezTo>
                <a:cubicBezTo>
                  <a:pt x="57614" y="163551"/>
                  <a:pt x="46464" y="7434"/>
                  <a:pt x="65049" y="3717"/>
                </a:cubicBezTo>
                <a:cubicBezTo>
                  <a:pt x="83635" y="0"/>
                  <a:pt x="87352" y="174703"/>
                  <a:pt x="165410" y="271347"/>
                </a:cubicBezTo>
                <a:cubicBezTo>
                  <a:pt x="243468" y="367991"/>
                  <a:pt x="472068" y="460918"/>
                  <a:pt x="533400" y="583581"/>
                </a:cubicBezTo>
                <a:cubicBezTo>
                  <a:pt x="594732" y="706244"/>
                  <a:pt x="557561" y="893956"/>
                  <a:pt x="533400" y="1007327"/>
                </a:cubicBezTo>
                <a:cubicBezTo>
                  <a:pt x="509239" y="1120698"/>
                  <a:pt x="425605" y="1254512"/>
                  <a:pt x="388434" y="1263805"/>
                </a:cubicBezTo>
                <a:close/>
              </a:path>
            </a:pathLst>
          </a:custGeom>
          <a:solidFill>
            <a:srgbClr val="FFFF0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4" name="Полилиния 63"/>
          <p:cNvSpPr/>
          <p:nvPr/>
        </p:nvSpPr>
        <p:spPr>
          <a:xfrm>
            <a:off x="3821113" y="2560638"/>
            <a:ext cx="857250" cy="511175"/>
          </a:xfrm>
          <a:custGeom>
            <a:avLst/>
            <a:gdLst>
              <a:gd name="connsiteX0" fmla="*/ 1102113 w 1122557"/>
              <a:gd name="connsiteY0" fmla="*/ 92927 h 650488"/>
              <a:gd name="connsiteX1" fmla="*/ 901391 w 1122557"/>
              <a:gd name="connsiteY1" fmla="*/ 92927 h 650488"/>
              <a:gd name="connsiteX2" fmla="*/ 600308 w 1122557"/>
              <a:gd name="connsiteY2" fmla="*/ 37171 h 650488"/>
              <a:gd name="connsiteX3" fmla="*/ 299225 w 1122557"/>
              <a:gd name="connsiteY3" fmla="*/ 315952 h 650488"/>
              <a:gd name="connsiteX4" fmla="*/ 20444 w 1122557"/>
              <a:gd name="connsiteY4" fmla="*/ 472069 h 650488"/>
              <a:gd name="connsiteX5" fmla="*/ 176561 w 1122557"/>
              <a:gd name="connsiteY5" fmla="*/ 538976 h 650488"/>
              <a:gd name="connsiteX6" fmla="*/ 611459 w 1122557"/>
              <a:gd name="connsiteY6" fmla="*/ 639337 h 650488"/>
              <a:gd name="connsiteX7" fmla="*/ 934844 w 1122557"/>
              <a:gd name="connsiteY7" fmla="*/ 472069 h 650488"/>
              <a:gd name="connsiteX8" fmla="*/ 1024054 w 1122557"/>
              <a:gd name="connsiteY8" fmla="*/ 204439 h 650488"/>
              <a:gd name="connsiteX9" fmla="*/ 1102113 w 1122557"/>
              <a:gd name="connsiteY9" fmla="*/ 92927 h 6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22557" h="650488">
                <a:moveTo>
                  <a:pt x="1102113" y="92927"/>
                </a:moveTo>
                <a:cubicBezTo>
                  <a:pt x="1081669" y="74342"/>
                  <a:pt x="985025" y="102220"/>
                  <a:pt x="901391" y="92927"/>
                </a:cubicBezTo>
                <a:cubicBezTo>
                  <a:pt x="817757" y="83634"/>
                  <a:pt x="700669" y="0"/>
                  <a:pt x="600308" y="37171"/>
                </a:cubicBezTo>
                <a:cubicBezTo>
                  <a:pt x="499947" y="74342"/>
                  <a:pt x="395869" y="243469"/>
                  <a:pt x="299225" y="315952"/>
                </a:cubicBezTo>
                <a:cubicBezTo>
                  <a:pt x="202581" y="388435"/>
                  <a:pt x="40888" y="434898"/>
                  <a:pt x="20444" y="472069"/>
                </a:cubicBezTo>
                <a:cubicBezTo>
                  <a:pt x="0" y="509240"/>
                  <a:pt x="78059" y="511098"/>
                  <a:pt x="176561" y="538976"/>
                </a:cubicBezTo>
                <a:cubicBezTo>
                  <a:pt x="275063" y="566854"/>
                  <a:pt x="485079" y="650488"/>
                  <a:pt x="611459" y="639337"/>
                </a:cubicBezTo>
                <a:cubicBezTo>
                  <a:pt x="737839" y="628186"/>
                  <a:pt x="866078" y="544552"/>
                  <a:pt x="934844" y="472069"/>
                </a:cubicBezTo>
                <a:cubicBezTo>
                  <a:pt x="1003610" y="399586"/>
                  <a:pt x="998034" y="263912"/>
                  <a:pt x="1024054" y="204439"/>
                </a:cubicBezTo>
                <a:cubicBezTo>
                  <a:pt x="1050074" y="144966"/>
                  <a:pt x="1122557" y="111512"/>
                  <a:pt x="1102113" y="92927"/>
                </a:cubicBezTo>
                <a:close/>
              </a:path>
            </a:pathLst>
          </a:custGeom>
          <a:solidFill>
            <a:srgbClr val="FFFF0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5" name="Полилиния 64"/>
          <p:cNvSpPr/>
          <p:nvPr/>
        </p:nvSpPr>
        <p:spPr>
          <a:xfrm>
            <a:off x="4530725" y="2641600"/>
            <a:ext cx="433388" cy="1073150"/>
          </a:xfrm>
          <a:custGeom>
            <a:avLst/>
            <a:gdLst>
              <a:gd name="connsiteX0" fmla="*/ 328961 w 455341"/>
              <a:gd name="connsiteY0" fmla="*/ 57614 h 1120697"/>
              <a:gd name="connsiteX1" fmla="*/ 228600 w 455341"/>
              <a:gd name="connsiteY1" fmla="*/ 236034 h 1120697"/>
              <a:gd name="connsiteX2" fmla="*/ 27878 w 455341"/>
              <a:gd name="connsiteY2" fmla="*/ 436756 h 1120697"/>
              <a:gd name="connsiteX3" fmla="*/ 61331 w 455341"/>
              <a:gd name="connsiteY3" fmla="*/ 849351 h 1120697"/>
              <a:gd name="connsiteX4" fmla="*/ 50180 w 455341"/>
              <a:gd name="connsiteY4" fmla="*/ 1116980 h 1120697"/>
              <a:gd name="connsiteX5" fmla="*/ 262053 w 455341"/>
              <a:gd name="connsiteY5" fmla="*/ 871653 h 1120697"/>
              <a:gd name="connsiteX6" fmla="*/ 440473 w 455341"/>
              <a:gd name="connsiteY6" fmla="*/ 581721 h 1120697"/>
              <a:gd name="connsiteX7" fmla="*/ 328961 w 455341"/>
              <a:gd name="connsiteY7" fmla="*/ 57614 h 1120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5341" h="1120697">
                <a:moveTo>
                  <a:pt x="328961" y="57614"/>
                </a:moveTo>
                <a:cubicBezTo>
                  <a:pt x="293649" y="0"/>
                  <a:pt x="278780" y="172844"/>
                  <a:pt x="228600" y="236034"/>
                </a:cubicBezTo>
                <a:cubicBezTo>
                  <a:pt x="178420" y="299224"/>
                  <a:pt x="55756" y="334537"/>
                  <a:pt x="27878" y="436756"/>
                </a:cubicBezTo>
                <a:cubicBezTo>
                  <a:pt x="0" y="538975"/>
                  <a:pt x="57614" y="735980"/>
                  <a:pt x="61331" y="849351"/>
                </a:cubicBezTo>
                <a:cubicBezTo>
                  <a:pt x="65048" y="962722"/>
                  <a:pt x="16726" y="1113263"/>
                  <a:pt x="50180" y="1116980"/>
                </a:cubicBezTo>
                <a:cubicBezTo>
                  <a:pt x="83634" y="1120697"/>
                  <a:pt x="197004" y="960863"/>
                  <a:pt x="262053" y="871653"/>
                </a:cubicBezTo>
                <a:cubicBezTo>
                  <a:pt x="327102" y="782443"/>
                  <a:pt x="425605" y="715536"/>
                  <a:pt x="440473" y="581721"/>
                </a:cubicBezTo>
                <a:cubicBezTo>
                  <a:pt x="455341" y="447906"/>
                  <a:pt x="364273" y="115228"/>
                  <a:pt x="328961" y="57614"/>
                </a:cubicBezTo>
                <a:close/>
              </a:path>
            </a:pathLst>
          </a:custGeom>
          <a:solidFill>
            <a:srgbClr val="FFFF0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6" name="Полилиния 65"/>
          <p:cNvSpPr/>
          <p:nvPr/>
        </p:nvSpPr>
        <p:spPr>
          <a:xfrm>
            <a:off x="5413375" y="304800"/>
            <a:ext cx="568325" cy="1220788"/>
          </a:xfrm>
          <a:custGeom>
            <a:avLst/>
            <a:gdLst>
              <a:gd name="connsiteX0" fmla="*/ 484187 w 568325"/>
              <a:gd name="connsiteY0" fmla="*/ 1209675 h 1220787"/>
              <a:gd name="connsiteX1" fmla="*/ 388937 w 568325"/>
              <a:gd name="connsiteY1" fmla="*/ 1028700 h 1220787"/>
              <a:gd name="connsiteX2" fmla="*/ 198437 w 568325"/>
              <a:gd name="connsiteY2" fmla="*/ 876300 h 1220787"/>
              <a:gd name="connsiteX3" fmla="*/ 26987 w 568325"/>
              <a:gd name="connsiteY3" fmla="*/ 609600 h 1220787"/>
              <a:gd name="connsiteX4" fmla="*/ 36512 w 568325"/>
              <a:gd name="connsiteY4" fmla="*/ 66675 h 1220787"/>
              <a:gd name="connsiteX5" fmla="*/ 141287 w 568325"/>
              <a:gd name="connsiteY5" fmla="*/ 209550 h 1220787"/>
              <a:gd name="connsiteX6" fmla="*/ 398462 w 568325"/>
              <a:gd name="connsiteY6" fmla="*/ 400050 h 1220787"/>
              <a:gd name="connsiteX7" fmla="*/ 531812 w 568325"/>
              <a:gd name="connsiteY7" fmla="*/ 685800 h 1220787"/>
              <a:gd name="connsiteX8" fmla="*/ 560387 w 568325"/>
              <a:gd name="connsiteY8" fmla="*/ 962025 h 1220787"/>
              <a:gd name="connsiteX9" fmla="*/ 484187 w 568325"/>
              <a:gd name="connsiteY9" fmla="*/ 1209675 h 1220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68325" h="1220787">
                <a:moveTo>
                  <a:pt x="484187" y="1209675"/>
                </a:moveTo>
                <a:cubicBezTo>
                  <a:pt x="455612" y="1220787"/>
                  <a:pt x="436562" y="1084262"/>
                  <a:pt x="388937" y="1028700"/>
                </a:cubicBezTo>
                <a:cubicBezTo>
                  <a:pt x="341312" y="973138"/>
                  <a:pt x="258762" y="946150"/>
                  <a:pt x="198437" y="876300"/>
                </a:cubicBezTo>
                <a:cubicBezTo>
                  <a:pt x="138112" y="806450"/>
                  <a:pt x="53974" y="744537"/>
                  <a:pt x="26987" y="609600"/>
                </a:cubicBezTo>
                <a:cubicBezTo>
                  <a:pt x="0" y="474663"/>
                  <a:pt x="17462" y="133350"/>
                  <a:pt x="36512" y="66675"/>
                </a:cubicBezTo>
                <a:cubicBezTo>
                  <a:pt x="55562" y="0"/>
                  <a:pt x="80962" y="153987"/>
                  <a:pt x="141287" y="209550"/>
                </a:cubicBezTo>
                <a:cubicBezTo>
                  <a:pt x="201612" y="265113"/>
                  <a:pt x="333375" y="320675"/>
                  <a:pt x="398462" y="400050"/>
                </a:cubicBezTo>
                <a:cubicBezTo>
                  <a:pt x="463549" y="479425"/>
                  <a:pt x="504825" y="592138"/>
                  <a:pt x="531812" y="685800"/>
                </a:cubicBezTo>
                <a:cubicBezTo>
                  <a:pt x="558799" y="779462"/>
                  <a:pt x="568325" y="874712"/>
                  <a:pt x="560387" y="962025"/>
                </a:cubicBezTo>
                <a:cubicBezTo>
                  <a:pt x="552449" y="1049338"/>
                  <a:pt x="512762" y="1198563"/>
                  <a:pt x="484187" y="1209675"/>
                </a:cubicBezTo>
                <a:close/>
              </a:path>
            </a:pathLst>
          </a:custGeom>
          <a:solidFill>
            <a:srgbClr val="FF660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7" name="Полилиния 66"/>
          <p:cNvSpPr/>
          <p:nvPr/>
        </p:nvSpPr>
        <p:spPr>
          <a:xfrm>
            <a:off x="5176838" y="1479550"/>
            <a:ext cx="735012" cy="517525"/>
          </a:xfrm>
          <a:custGeom>
            <a:avLst/>
            <a:gdLst>
              <a:gd name="connsiteX0" fmla="*/ 720725 w 735012"/>
              <a:gd name="connsiteY0" fmla="*/ 225425 h 517525"/>
              <a:gd name="connsiteX1" fmla="*/ 596900 w 735012"/>
              <a:gd name="connsiteY1" fmla="*/ 101600 h 517525"/>
              <a:gd name="connsiteX2" fmla="*/ 368300 w 735012"/>
              <a:gd name="connsiteY2" fmla="*/ 6350 h 517525"/>
              <a:gd name="connsiteX3" fmla="*/ 44450 w 735012"/>
              <a:gd name="connsiteY3" fmla="*/ 139700 h 517525"/>
              <a:gd name="connsiteX4" fmla="*/ 101600 w 735012"/>
              <a:gd name="connsiteY4" fmla="*/ 225425 h 517525"/>
              <a:gd name="connsiteX5" fmla="*/ 177800 w 735012"/>
              <a:gd name="connsiteY5" fmla="*/ 425450 h 517525"/>
              <a:gd name="connsiteX6" fmla="*/ 511175 w 735012"/>
              <a:gd name="connsiteY6" fmla="*/ 511175 h 517525"/>
              <a:gd name="connsiteX7" fmla="*/ 682625 w 735012"/>
              <a:gd name="connsiteY7" fmla="*/ 387350 h 517525"/>
              <a:gd name="connsiteX8" fmla="*/ 720725 w 735012"/>
              <a:gd name="connsiteY8" fmla="*/ 225425 h 517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5012" h="517525">
                <a:moveTo>
                  <a:pt x="720725" y="225425"/>
                </a:moveTo>
                <a:cubicBezTo>
                  <a:pt x="706438" y="177800"/>
                  <a:pt x="655637" y="138112"/>
                  <a:pt x="596900" y="101600"/>
                </a:cubicBezTo>
                <a:cubicBezTo>
                  <a:pt x="538163" y="65088"/>
                  <a:pt x="460375" y="0"/>
                  <a:pt x="368300" y="6350"/>
                </a:cubicBezTo>
                <a:cubicBezTo>
                  <a:pt x="276225" y="12700"/>
                  <a:pt x="88900" y="103188"/>
                  <a:pt x="44450" y="139700"/>
                </a:cubicBezTo>
                <a:cubicBezTo>
                  <a:pt x="0" y="176212"/>
                  <a:pt x="79375" y="177800"/>
                  <a:pt x="101600" y="225425"/>
                </a:cubicBezTo>
                <a:cubicBezTo>
                  <a:pt x="123825" y="273050"/>
                  <a:pt x="109538" y="377825"/>
                  <a:pt x="177800" y="425450"/>
                </a:cubicBezTo>
                <a:cubicBezTo>
                  <a:pt x="246062" y="473075"/>
                  <a:pt x="427038" y="517525"/>
                  <a:pt x="511175" y="511175"/>
                </a:cubicBezTo>
                <a:cubicBezTo>
                  <a:pt x="595312" y="504825"/>
                  <a:pt x="646113" y="434975"/>
                  <a:pt x="682625" y="387350"/>
                </a:cubicBezTo>
                <a:cubicBezTo>
                  <a:pt x="719138" y="339725"/>
                  <a:pt x="735012" y="273050"/>
                  <a:pt x="720725" y="225425"/>
                </a:cubicBezTo>
                <a:close/>
              </a:path>
            </a:pathLst>
          </a:custGeom>
          <a:solidFill>
            <a:srgbClr val="FF660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8" name="Полилиния 67"/>
          <p:cNvSpPr/>
          <p:nvPr/>
        </p:nvSpPr>
        <p:spPr>
          <a:xfrm>
            <a:off x="6294438" y="428625"/>
            <a:ext cx="693737" cy="903288"/>
          </a:xfrm>
          <a:custGeom>
            <a:avLst/>
            <a:gdLst>
              <a:gd name="connsiteX0" fmla="*/ 69850 w 693737"/>
              <a:gd name="connsiteY0" fmla="*/ 885825 h 903287"/>
              <a:gd name="connsiteX1" fmla="*/ 3175 w 693737"/>
              <a:gd name="connsiteY1" fmla="*/ 762000 h 903287"/>
              <a:gd name="connsiteX2" fmla="*/ 50800 w 693737"/>
              <a:gd name="connsiteY2" fmla="*/ 476250 h 903287"/>
              <a:gd name="connsiteX3" fmla="*/ 288925 w 693737"/>
              <a:gd name="connsiteY3" fmla="*/ 228600 h 903287"/>
              <a:gd name="connsiteX4" fmla="*/ 612775 w 693737"/>
              <a:gd name="connsiteY4" fmla="*/ 9525 h 903287"/>
              <a:gd name="connsiteX5" fmla="*/ 622300 w 693737"/>
              <a:gd name="connsiteY5" fmla="*/ 171450 h 903287"/>
              <a:gd name="connsiteX6" fmla="*/ 660400 w 693737"/>
              <a:gd name="connsiteY6" fmla="*/ 561975 h 903287"/>
              <a:gd name="connsiteX7" fmla="*/ 422275 w 693737"/>
              <a:gd name="connsiteY7" fmla="*/ 847725 h 903287"/>
              <a:gd name="connsiteX8" fmla="*/ 69850 w 693737"/>
              <a:gd name="connsiteY8" fmla="*/ 885825 h 903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3737" h="903287">
                <a:moveTo>
                  <a:pt x="69850" y="885825"/>
                </a:moveTo>
                <a:cubicBezTo>
                  <a:pt x="0" y="871538"/>
                  <a:pt x="6350" y="830262"/>
                  <a:pt x="3175" y="762000"/>
                </a:cubicBezTo>
                <a:cubicBezTo>
                  <a:pt x="0" y="693738"/>
                  <a:pt x="3175" y="565150"/>
                  <a:pt x="50800" y="476250"/>
                </a:cubicBezTo>
                <a:cubicBezTo>
                  <a:pt x="98425" y="387350"/>
                  <a:pt x="195263" y="306387"/>
                  <a:pt x="288925" y="228600"/>
                </a:cubicBezTo>
                <a:cubicBezTo>
                  <a:pt x="382587" y="150813"/>
                  <a:pt x="557213" y="19050"/>
                  <a:pt x="612775" y="9525"/>
                </a:cubicBezTo>
                <a:cubicBezTo>
                  <a:pt x="668337" y="0"/>
                  <a:pt x="614363" y="79375"/>
                  <a:pt x="622300" y="171450"/>
                </a:cubicBezTo>
                <a:cubicBezTo>
                  <a:pt x="630237" y="263525"/>
                  <a:pt x="693737" y="449263"/>
                  <a:pt x="660400" y="561975"/>
                </a:cubicBezTo>
                <a:cubicBezTo>
                  <a:pt x="627063" y="674687"/>
                  <a:pt x="515937" y="792163"/>
                  <a:pt x="422275" y="847725"/>
                </a:cubicBezTo>
                <a:cubicBezTo>
                  <a:pt x="328613" y="903287"/>
                  <a:pt x="139700" y="900112"/>
                  <a:pt x="69850" y="885825"/>
                </a:cubicBezTo>
                <a:close/>
              </a:path>
            </a:pathLst>
          </a:custGeom>
          <a:solidFill>
            <a:srgbClr val="FF660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9" name="Полилиния 68"/>
          <p:cNvSpPr/>
          <p:nvPr/>
        </p:nvSpPr>
        <p:spPr>
          <a:xfrm>
            <a:off x="6189663" y="1543050"/>
            <a:ext cx="939800" cy="552450"/>
          </a:xfrm>
          <a:custGeom>
            <a:avLst/>
            <a:gdLst>
              <a:gd name="connsiteX0" fmla="*/ 3175 w 939800"/>
              <a:gd name="connsiteY0" fmla="*/ 219075 h 552450"/>
              <a:gd name="connsiteX1" fmla="*/ 184150 w 939800"/>
              <a:gd name="connsiteY1" fmla="*/ 85725 h 552450"/>
              <a:gd name="connsiteX2" fmla="*/ 422275 w 939800"/>
              <a:gd name="connsiteY2" fmla="*/ 0 h 552450"/>
              <a:gd name="connsiteX3" fmla="*/ 708025 w 939800"/>
              <a:gd name="connsiteY3" fmla="*/ 85725 h 552450"/>
              <a:gd name="connsiteX4" fmla="*/ 927100 w 939800"/>
              <a:gd name="connsiteY4" fmla="*/ 85725 h 552450"/>
              <a:gd name="connsiteX5" fmla="*/ 784225 w 939800"/>
              <a:gd name="connsiteY5" fmla="*/ 209550 h 552450"/>
              <a:gd name="connsiteX6" fmla="*/ 546100 w 939800"/>
              <a:gd name="connsiteY6" fmla="*/ 514350 h 552450"/>
              <a:gd name="connsiteX7" fmla="*/ 203200 w 939800"/>
              <a:gd name="connsiteY7" fmla="*/ 438150 h 552450"/>
              <a:gd name="connsiteX8" fmla="*/ 3175 w 939800"/>
              <a:gd name="connsiteY8" fmla="*/ 219075 h 552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9800" h="552450">
                <a:moveTo>
                  <a:pt x="3175" y="219075"/>
                </a:moveTo>
                <a:cubicBezTo>
                  <a:pt x="0" y="160338"/>
                  <a:pt x="114300" y="122238"/>
                  <a:pt x="184150" y="85725"/>
                </a:cubicBezTo>
                <a:cubicBezTo>
                  <a:pt x="254000" y="49212"/>
                  <a:pt x="334963" y="0"/>
                  <a:pt x="422275" y="0"/>
                </a:cubicBezTo>
                <a:cubicBezTo>
                  <a:pt x="509587" y="0"/>
                  <a:pt x="623888" y="71438"/>
                  <a:pt x="708025" y="85725"/>
                </a:cubicBezTo>
                <a:cubicBezTo>
                  <a:pt x="792162" y="100012"/>
                  <a:pt x="914400" y="65088"/>
                  <a:pt x="927100" y="85725"/>
                </a:cubicBezTo>
                <a:cubicBezTo>
                  <a:pt x="939800" y="106362"/>
                  <a:pt x="847725" y="138113"/>
                  <a:pt x="784225" y="209550"/>
                </a:cubicBezTo>
                <a:cubicBezTo>
                  <a:pt x="720725" y="280987"/>
                  <a:pt x="642938" y="476250"/>
                  <a:pt x="546100" y="514350"/>
                </a:cubicBezTo>
                <a:cubicBezTo>
                  <a:pt x="449263" y="552450"/>
                  <a:pt x="290513" y="488950"/>
                  <a:pt x="203200" y="438150"/>
                </a:cubicBezTo>
                <a:cubicBezTo>
                  <a:pt x="115888" y="387350"/>
                  <a:pt x="6350" y="277813"/>
                  <a:pt x="3175" y="219075"/>
                </a:cubicBezTo>
                <a:close/>
              </a:path>
            </a:pathLst>
          </a:custGeom>
          <a:solidFill>
            <a:srgbClr val="FF660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0" name="Полилиния 69"/>
          <p:cNvSpPr/>
          <p:nvPr/>
        </p:nvSpPr>
        <p:spPr>
          <a:xfrm>
            <a:off x="7466013" y="212725"/>
            <a:ext cx="619125" cy="1014413"/>
          </a:xfrm>
          <a:custGeom>
            <a:avLst/>
            <a:gdLst>
              <a:gd name="connsiteX0" fmla="*/ 60325 w 619125"/>
              <a:gd name="connsiteY0" fmla="*/ 987425 h 1014412"/>
              <a:gd name="connsiteX1" fmla="*/ 88900 w 619125"/>
              <a:gd name="connsiteY1" fmla="*/ 739775 h 1014412"/>
              <a:gd name="connsiteX2" fmla="*/ 127000 w 619125"/>
              <a:gd name="connsiteY2" fmla="*/ 511175 h 1014412"/>
              <a:gd name="connsiteX3" fmla="*/ 384175 w 619125"/>
              <a:gd name="connsiteY3" fmla="*/ 120650 h 1014412"/>
              <a:gd name="connsiteX4" fmla="*/ 431800 w 619125"/>
              <a:gd name="connsiteY4" fmla="*/ 15875 h 1014412"/>
              <a:gd name="connsiteX5" fmla="*/ 488950 w 619125"/>
              <a:gd name="connsiteY5" fmla="*/ 215900 h 1014412"/>
              <a:gd name="connsiteX6" fmla="*/ 612775 w 619125"/>
              <a:gd name="connsiteY6" fmla="*/ 539750 h 1014412"/>
              <a:gd name="connsiteX7" fmla="*/ 450850 w 619125"/>
              <a:gd name="connsiteY7" fmla="*/ 901700 h 1014412"/>
              <a:gd name="connsiteX8" fmla="*/ 60325 w 619125"/>
              <a:gd name="connsiteY8" fmla="*/ 987425 h 1014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9125" h="1014412">
                <a:moveTo>
                  <a:pt x="60325" y="987425"/>
                </a:moveTo>
                <a:cubicBezTo>
                  <a:pt x="0" y="960438"/>
                  <a:pt x="77788" y="819150"/>
                  <a:pt x="88900" y="739775"/>
                </a:cubicBezTo>
                <a:cubicBezTo>
                  <a:pt x="100012" y="660400"/>
                  <a:pt x="77788" y="614363"/>
                  <a:pt x="127000" y="511175"/>
                </a:cubicBezTo>
                <a:cubicBezTo>
                  <a:pt x="176213" y="407988"/>
                  <a:pt x="333375" y="203200"/>
                  <a:pt x="384175" y="120650"/>
                </a:cubicBezTo>
                <a:cubicBezTo>
                  <a:pt x="434975" y="38100"/>
                  <a:pt x="414338" y="0"/>
                  <a:pt x="431800" y="15875"/>
                </a:cubicBezTo>
                <a:cubicBezTo>
                  <a:pt x="449262" y="31750"/>
                  <a:pt x="458788" y="128588"/>
                  <a:pt x="488950" y="215900"/>
                </a:cubicBezTo>
                <a:cubicBezTo>
                  <a:pt x="519112" y="303212"/>
                  <a:pt x="619125" y="425450"/>
                  <a:pt x="612775" y="539750"/>
                </a:cubicBezTo>
                <a:cubicBezTo>
                  <a:pt x="606425" y="654050"/>
                  <a:pt x="541337" y="823913"/>
                  <a:pt x="450850" y="901700"/>
                </a:cubicBezTo>
                <a:cubicBezTo>
                  <a:pt x="360363" y="979487"/>
                  <a:pt x="120650" y="1014412"/>
                  <a:pt x="60325" y="987425"/>
                </a:cubicBezTo>
                <a:close/>
              </a:path>
            </a:pathLst>
          </a:custGeom>
          <a:solidFill>
            <a:srgbClr val="FF000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1" name="Полилиния 70"/>
          <p:cNvSpPr/>
          <p:nvPr/>
        </p:nvSpPr>
        <p:spPr>
          <a:xfrm>
            <a:off x="7064375" y="284163"/>
            <a:ext cx="466725" cy="1012825"/>
          </a:xfrm>
          <a:custGeom>
            <a:avLst/>
            <a:gdLst>
              <a:gd name="connsiteX0" fmla="*/ 385762 w 466724"/>
              <a:gd name="connsiteY0" fmla="*/ 1011237 h 1012824"/>
              <a:gd name="connsiteX1" fmla="*/ 185737 w 466724"/>
              <a:gd name="connsiteY1" fmla="*/ 801687 h 1012824"/>
              <a:gd name="connsiteX2" fmla="*/ 23812 w 466724"/>
              <a:gd name="connsiteY2" fmla="*/ 554037 h 1012824"/>
              <a:gd name="connsiteX3" fmla="*/ 42862 w 466724"/>
              <a:gd name="connsiteY3" fmla="*/ 58737 h 1012824"/>
              <a:gd name="connsiteX4" fmla="*/ 233362 w 466724"/>
              <a:gd name="connsiteY4" fmla="*/ 201612 h 1012824"/>
              <a:gd name="connsiteX5" fmla="*/ 433387 w 466724"/>
              <a:gd name="connsiteY5" fmla="*/ 468312 h 1012824"/>
              <a:gd name="connsiteX6" fmla="*/ 433387 w 466724"/>
              <a:gd name="connsiteY6" fmla="*/ 792162 h 1012824"/>
              <a:gd name="connsiteX7" fmla="*/ 385762 w 466724"/>
              <a:gd name="connsiteY7" fmla="*/ 1011237 h 1012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6724" h="1012824">
                <a:moveTo>
                  <a:pt x="385762" y="1011237"/>
                </a:moveTo>
                <a:cubicBezTo>
                  <a:pt x="344487" y="1012824"/>
                  <a:pt x="246062" y="877887"/>
                  <a:pt x="185737" y="801687"/>
                </a:cubicBezTo>
                <a:cubicBezTo>
                  <a:pt x="125412" y="725487"/>
                  <a:pt x="47624" y="677862"/>
                  <a:pt x="23812" y="554037"/>
                </a:cubicBezTo>
                <a:cubicBezTo>
                  <a:pt x="0" y="430212"/>
                  <a:pt x="7937" y="117475"/>
                  <a:pt x="42862" y="58737"/>
                </a:cubicBezTo>
                <a:cubicBezTo>
                  <a:pt x="77787" y="0"/>
                  <a:pt x="168275" y="133350"/>
                  <a:pt x="233362" y="201612"/>
                </a:cubicBezTo>
                <a:cubicBezTo>
                  <a:pt x="298449" y="269874"/>
                  <a:pt x="400050" y="369887"/>
                  <a:pt x="433387" y="468312"/>
                </a:cubicBezTo>
                <a:cubicBezTo>
                  <a:pt x="466724" y="566737"/>
                  <a:pt x="436562" y="701675"/>
                  <a:pt x="433387" y="792162"/>
                </a:cubicBezTo>
                <a:cubicBezTo>
                  <a:pt x="430212" y="882649"/>
                  <a:pt x="427037" y="1009650"/>
                  <a:pt x="385762" y="1011237"/>
                </a:cubicBezTo>
                <a:close/>
              </a:path>
            </a:pathLst>
          </a:custGeom>
          <a:solidFill>
            <a:srgbClr val="FF000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2" name="Полилиния 71"/>
          <p:cNvSpPr/>
          <p:nvPr/>
        </p:nvSpPr>
        <p:spPr>
          <a:xfrm>
            <a:off x="8151813" y="857250"/>
            <a:ext cx="527050" cy="534988"/>
          </a:xfrm>
          <a:custGeom>
            <a:avLst/>
            <a:gdLst>
              <a:gd name="connsiteX0" fmla="*/ 50800 w 741362"/>
              <a:gd name="connsiteY0" fmla="*/ 619125 h 696912"/>
              <a:gd name="connsiteX1" fmla="*/ 88900 w 741362"/>
              <a:gd name="connsiteY1" fmla="*/ 342900 h 696912"/>
              <a:gd name="connsiteX2" fmla="*/ 307975 w 741362"/>
              <a:gd name="connsiteY2" fmla="*/ 142875 h 696912"/>
              <a:gd name="connsiteX3" fmla="*/ 698500 w 741362"/>
              <a:gd name="connsiteY3" fmla="*/ 47625 h 696912"/>
              <a:gd name="connsiteX4" fmla="*/ 565150 w 741362"/>
              <a:gd name="connsiteY4" fmla="*/ 428625 h 696912"/>
              <a:gd name="connsiteX5" fmla="*/ 460375 w 741362"/>
              <a:gd name="connsiteY5" fmla="*/ 657225 h 696912"/>
              <a:gd name="connsiteX6" fmla="*/ 69850 w 741362"/>
              <a:gd name="connsiteY6" fmla="*/ 666750 h 696912"/>
              <a:gd name="connsiteX7" fmla="*/ 50800 w 741362"/>
              <a:gd name="connsiteY7" fmla="*/ 619125 h 696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1362" h="696912">
                <a:moveTo>
                  <a:pt x="50800" y="619125"/>
                </a:moveTo>
                <a:cubicBezTo>
                  <a:pt x="53975" y="565150"/>
                  <a:pt x="46038" y="422275"/>
                  <a:pt x="88900" y="342900"/>
                </a:cubicBezTo>
                <a:cubicBezTo>
                  <a:pt x="131762" y="263525"/>
                  <a:pt x="206375" y="192087"/>
                  <a:pt x="307975" y="142875"/>
                </a:cubicBezTo>
                <a:cubicBezTo>
                  <a:pt x="409575" y="93663"/>
                  <a:pt x="655638" y="0"/>
                  <a:pt x="698500" y="47625"/>
                </a:cubicBezTo>
                <a:cubicBezTo>
                  <a:pt x="741362" y="95250"/>
                  <a:pt x="604838" y="327025"/>
                  <a:pt x="565150" y="428625"/>
                </a:cubicBezTo>
                <a:cubicBezTo>
                  <a:pt x="525463" y="530225"/>
                  <a:pt x="542925" y="617538"/>
                  <a:pt x="460375" y="657225"/>
                </a:cubicBezTo>
                <a:cubicBezTo>
                  <a:pt x="377825" y="696912"/>
                  <a:pt x="139700" y="671513"/>
                  <a:pt x="69850" y="666750"/>
                </a:cubicBezTo>
                <a:cubicBezTo>
                  <a:pt x="0" y="661988"/>
                  <a:pt x="47625" y="673100"/>
                  <a:pt x="50800" y="619125"/>
                </a:cubicBezTo>
                <a:close/>
              </a:path>
            </a:pathLst>
          </a:custGeom>
          <a:solidFill>
            <a:srgbClr val="FF000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3" name="Полилиния 72"/>
          <p:cNvSpPr/>
          <p:nvPr/>
        </p:nvSpPr>
        <p:spPr>
          <a:xfrm>
            <a:off x="7945438" y="1501775"/>
            <a:ext cx="519112" cy="427038"/>
          </a:xfrm>
          <a:custGeom>
            <a:avLst/>
            <a:gdLst>
              <a:gd name="connsiteX0" fmla="*/ 19050 w 795337"/>
              <a:gd name="connsiteY0" fmla="*/ 31750 h 660400"/>
              <a:gd name="connsiteX1" fmla="*/ 228600 w 795337"/>
              <a:gd name="connsiteY1" fmla="*/ 41275 h 660400"/>
              <a:gd name="connsiteX2" fmla="*/ 466725 w 795337"/>
              <a:gd name="connsiteY2" fmla="*/ 146050 h 660400"/>
              <a:gd name="connsiteX3" fmla="*/ 600075 w 795337"/>
              <a:gd name="connsiteY3" fmla="*/ 403225 h 660400"/>
              <a:gd name="connsiteX4" fmla="*/ 781050 w 795337"/>
              <a:gd name="connsiteY4" fmla="*/ 508000 h 660400"/>
              <a:gd name="connsiteX5" fmla="*/ 685800 w 795337"/>
              <a:gd name="connsiteY5" fmla="*/ 574675 h 660400"/>
              <a:gd name="connsiteX6" fmla="*/ 390525 w 795337"/>
              <a:gd name="connsiteY6" fmla="*/ 650875 h 660400"/>
              <a:gd name="connsiteX7" fmla="*/ 180975 w 795337"/>
              <a:gd name="connsiteY7" fmla="*/ 517525 h 660400"/>
              <a:gd name="connsiteX8" fmla="*/ 114300 w 795337"/>
              <a:gd name="connsiteY8" fmla="*/ 231775 h 660400"/>
              <a:gd name="connsiteX9" fmla="*/ 19050 w 795337"/>
              <a:gd name="connsiteY9" fmla="*/ 31750 h 66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337" h="660400">
                <a:moveTo>
                  <a:pt x="19050" y="31750"/>
                </a:moveTo>
                <a:cubicBezTo>
                  <a:pt x="38100" y="0"/>
                  <a:pt x="153988" y="22225"/>
                  <a:pt x="228600" y="41275"/>
                </a:cubicBezTo>
                <a:cubicBezTo>
                  <a:pt x="303212" y="60325"/>
                  <a:pt x="404813" y="85725"/>
                  <a:pt x="466725" y="146050"/>
                </a:cubicBezTo>
                <a:cubicBezTo>
                  <a:pt x="528638" y="206375"/>
                  <a:pt x="547688" y="342900"/>
                  <a:pt x="600075" y="403225"/>
                </a:cubicBezTo>
                <a:cubicBezTo>
                  <a:pt x="652462" y="463550"/>
                  <a:pt x="766763" y="479425"/>
                  <a:pt x="781050" y="508000"/>
                </a:cubicBezTo>
                <a:cubicBezTo>
                  <a:pt x="795337" y="536575"/>
                  <a:pt x="750887" y="550863"/>
                  <a:pt x="685800" y="574675"/>
                </a:cubicBezTo>
                <a:cubicBezTo>
                  <a:pt x="620713" y="598487"/>
                  <a:pt x="474663" y="660400"/>
                  <a:pt x="390525" y="650875"/>
                </a:cubicBezTo>
                <a:cubicBezTo>
                  <a:pt x="306388" y="641350"/>
                  <a:pt x="227012" y="587375"/>
                  <a:pt x="180975" y="517525"/>
                </a:cubicBezTo>
                <a:cubicBezTo>
                  <a:pt x="134938" y="447675"/>
                  <a:pt x="139700" y="312737"/>
                  <a:pt x="114300" y="231775"/>
                </a:cubicBezTo>
                <a:cubicBezTo>
                  <a:pt x="88900" y="150813"/>
                  <a:pt x="0" y="63500"/>
                  <a:pt x="19050" y="31750"/>
                </a:cubicBezTo>
                <a:close/>
              </a:path>
            </a:pathLst>
          </a:custGeom>
          <a:solidFill>
            <a:srgbClr val="FF000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4" name="Полилиния 73"/>
          <p:cNvSpPr/>
          <p:nvPr/>
        </p:nvSpPr>
        <p:spPr>
          <a:xfrm>
            <a:off x="7750175" y="2357438"/>
            <a:ext cx="638175" cy="428625"/>
          </a:xfrm>
          <a:custGeom>
            <a:avLst/>
            <a:gdLst>
              <a:gd name="connsiteX0" fmla="*/ 39687 w 962024"/>
              <a:gd name="connsiteY0" fmla="*/ 153987 h 644524"/>
              <a:gd name="connsiteX1" fmla="*/ 144462 w 962024"/>
              <a:gd name="connsiteY1" fmla="*/ 315912 h 644524"/>
              <a:gd name="connsiteX2" fmla="*/ 277812 w 962024"/>
              <a:gd name="connsiteY2" fmla="*/ 506412 h 644524"/>
              <a:gd name="connsiteX3" fmla="*/ 754062 w 962024"/>
              <a:gd name="connsiteY3" fmla="*/ 620712 h 644524"/>
              <a:gd name="connsiteX4" fmla="*/ 944562 w 962024"/>
              <a:gd name="connsiteY4" fmla="*/ 620712 h 644524"/>
              <a:gd name="connsiteX5" fmla="*/ 858837 w 962024"/>
              <a:gd name="connsiteY5" fmla="*/ 477837 h 644524"/>
              <a:gd name="connsiteX6" fmla="*/ 696912 w 962024"/>
              <a:gd name="connsiteY6" fmla="*/ 173037 h 644524"/>
              <a:gd name="connsiteX7" fmla="*/ 525462 w 962024"/>
              <a:gd name="connsiteY7" fmla="*/ 39687 h 644524"/>
              <a:gd name="connsiteX8" fmla="*/ 173037 w 962024"/>
              <a:gd name="connsiteY8" fmla="*/ 11112 h 644524"/>
              <a:gd name="connsiteX9" fmla="*/ 20637 w 962024"/>
              <a:gd name="connsiteY9" fmla="*/ 106362 h 644524"/>
              <a:gd name="connsiteX10" fmla="*/ 39687 w 962024"/>
              <a:gd name="connsiteY10" fmla="*/ 153987 h 644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62024" h="644524">
                <a:moveTo>
                  <a:pt x="39687" y="153987"/>
                </a:moveTo>
                <a:cubicBezTo>
                  <a:pt x="60325" y="188912"/>
                  <a:pt x="104775" y="257175"/>
                  <a:pt x="144462" y="315912"/>
                </a:cubicBezTo>
                <a:cubicBezTo>
                  <a:pt x="184149" y="374649"/>
                  <a:pt x="176212" y="455612"/>
                  <a:pt x="277812" y="506412"/>
                </a:cubicBezTo>
                <a:cubicBezTo>
                  <a:pt x="379412" y="557212"/>
                  <a:pt x="642937" y="601662"/>
                  <a:pt x="754062" y="620712"/>
                </a:cubicBezTo>
                <a:cubicBezTo>
                  <a:pt x="865187" y="639762"/>
                  <a:pt x="927100" y="644524"/>
                  <a:pt x="944562" y="620712"/>
                </a:cubicBezTo>
                <a:cubicBezTo>
                  <a:pt x="962024" y="596900"/>
                  <a:pt x="900112" y="552449"/>
                  <a:pt x="858837" y="477837"/>
                </a:cubicBezTo>
                <a:cubicBezTo>
                  <a:pt x="817562" y="403225"/>
                  <a:pt x="752474" y="246062"/>
                  <a:pt x="696912" y="173037"/>
                </a:cubicBezTo>
                <a:cubicBezTo>
                  <a:pt x="641350" y="100012"/>
                  <a:pt x="612775" y="66675"/>
                  <a:pt x="525462" y="39687"/>
                </a:cubicBezTo>
                <a:cubicBezTo>
                  <a:pt x="438150" y="12700"/>
                  <a:pt x="257174" y="0"/>
                  <a:pt x="173037" y="11112"/>
                </a:cubicBezTo>
                <a:cubicBezTo>
                  <a:pt x="88900" y="22224"/>
                  <a:pt x="41274" y="88900"/>
                  <a:pt x="20637" y="106362"/>
                </a:cubicBezTo>
                <a:cubicBezTo>
                  <a:pt x="0" y="123824"/>
                  <a:pt x="19049" y="119062"/>
                  <a:pt x="39687" y="153987"/>
                </a:cubicBezTo>
                <a:close/>
              </a:path>
            </a:pathLst>
          </a:custGeom>
          <a:solidFill>
            <a:srgbClr val="FF000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5" name="Полилиния 74"/>
          <p:cNvSpPr/>
          <p:nvPr/>
        </p:nvSpPr>
        <p:spPr>
          <a:xfrm>
            <a:off x="7464425" y="2500313"/>
            <a:ext cx="341313" cy="909637"/>
          </a:xfrm>
          <a:custGeom>
            <a:avLst/>
            <a:gdLst>
              <a:gd name="connsiteX0" fmla="*/ 160337 w 577849"/>
              <a:gd name="connsiteY0" fmla="*/ 28575 h 947737"/>
              <a:gd name="connsiteX1" fmla="*/ 284162 w 577849"/>
              <a:gd name="connsiteY1" fmla="*/ 104775 h 947737"/>
              <a:gd name="connsiteX2" fmla="*/ 474662 w 577849"/>
              <a:gd name="connsiteY2" fmla="*/ 257175 h 947737"/>
              <a:gd name="connsiteX3" fmla="*/ 531812 w 577849"/>
              <a:gd name="connsiteY3" fmla="*/ 447675 h 947737"/>
              <a:gd name="connsiteX4" fmla="*/ 531812 w 577849"/>
              <a:gd name="connsiteY4" fmla="*/ 895350 h 947737"/>
              <a:gd name="connsiteX5" fmla="*/ 255587 w 577849"/>
              <a:gd name="connsiteY5" fmla="*/ 762000 h 947737"/>
              <a:gd name="connsiteX6" fmla="*/ 26987 w 577849"/>
              <a:gd name="connsiteY6" fmla="*/ 600075 h 947737"/>
              <a:gd name="connsiteX7" fmla="*/ 93662 w 577849"/>
              <a:gd name="connsiteY7" fmla="*/ 276225 h 947737"/>
              <a:gd name="connsiteX8" fmla="*/ 160337 w 577849"/>
              <a:gd name="connsiteY8" fmla="*/ 28575 h 947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7849" h="947737">
                <a:moveTo>
                  <a:pt x="160337" y="28575"/>
                </a:moveTo>
                <a:cubicBezTo>
                  <a:pt x="192087" y="0"/>
                  <a:pt x="231775" y="66675"/>
                  <a:pt x="284162" y="104775"/>
                </a:cubicBezTo>
                <a:cubicBezTo>
                  <a:pt x="336549" y="142875"/>
                  <a:pt x="433387" y="200025"/>
                  <a:pt x="474662" y="257175"/>
                </a:cubicBezTo>
                <a:cubicBezTo>
                  <a:pt x="515937" y="314325"/>
                  <a:pt x="522287" y="341313"/>
                  <a:pt x="531812" y="447675"/>
                </a:cubicBezTo>
                <a:cubicBezTo>
                  <a:pt x="541337" y="554037"/>
                  <a:pt x="577849" y="842963"/>
                  <a:pt x="531812" y="895350"/>
                </a:cubicBezTo>
                <a:cubicBezTo>
                  <a:pt x="485775" y="947737"/>
                  <a:pt x="339725" y="811213"/>
                  <a:pt x="255587" y="762000"/>
                </a:cubicBezTo>
                <a:cubicBezTo>
                  <a:pt x="171450" y="712788"/>
                  <a:pt x="53974" y="681037"/>
                  <a:pt x="26987" y="600075"/>
                </a:cubicBezTo>
                <a:cubicBezTo>
                  <a:pt x="0" y="519113"/>
                  <a:pt x="69850" y="369887"/>
                  <a:pt x="93662" y="276225"/>
                </a:cubicBezTo>
                <a:cubicBezTo>
                  <a:pt x="117474" y="182563"/>
                  <a:pt x="128587" y="57150"/>
                  <a:pt x="160337" y="28575"/>
                </a:cubicBezTo>
                <a:close/>
              </a:path>
            </a:pathLst>
          </a:custGeom>
          <a:solidFill>
            <a:srgbClr val="FF000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Трапеция 27"/>
          <p:cNvSpPr/>
          <p:nvPr/>
        </p:nvSpPr>
        <p:spPr>
          <a:xfrm flipV="1">
            <a:off x="5346700" y="3000375"/>
            <a:ext cx="1428750" cy="1214438"/>
          </a:xfrm>
          <a:prstGeom prst="trapezoid">
            <a:avLst>
              <a:gd name="adj" fmla="val 3202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6" name="Овал 75"/>
          <p:cNvSpPr/>
          <p:nvPr/>
        </p:nvSpPr>
        <p:spPr>
          <a:xfrm>
            <a:off x="4035425" y="4929188"/>
            <a:ext cx="1357313" cy="1285875"/>
          </a:xfrm>
          <a:prstGeom prst="ellipse">
            <a:avLst/>
          </a:prstGeom>
          <a:gradFill flip="none" rotWithShape="1">
            <a:gsLst>
              <a:gs pos="0">
                <a:srgbClr val="FFFF66"/>
              </a:gs>
              <a:gs pos="45000">
                <a:srgbClr val="FFC000"/>
              </a:gs>
              <a:gs pos="45000">
                <a:schemeClr val="accent6">
                  <a:lumMod val="75000"/>
                </a:schemeClr>
              </a:gs>
            </a:gsLst>
            <a:lin ang="8100000" scaled="1"/>
            <a:tileRect/>
          </a:gra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7" name="Полилиния 76"/>
          <p:cNvSpPr/>
          <p:nvPr/>
        </p:nvSpPr>
        <p:spPr>
          <a:xfrm flipV="1">
            <a:off x="3963988" y="5072063"/>
            <a:ext cx="428625" cy="190500"/>
          </a:xfrm>
          <a:custGeom>
            <a:avLst/>
            <a:gdLst>
              <a:gd name="connsiteX0" fmla="*/ 0 w 256478"/>
              <a:gd name="connsiteY0" fmla="*/ 524108 h 524108"/>
              <a:gd name="connsiteX1" fmla="*/ 156117 w 256478"/>
              <a:gd name="connsiteY1" fmla="*/ 367990 h 524108"/>
              <a:gd name="connsiteX2" fmla="*/ 256478 w 256478"/>
              <a:gd name="connsiteY2" fmla="*/ 0 h 524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6478" h="524108">
                <a:moveTo>
                  <a:pt x="0" y="524108"/>
                </a:moveTo>
                <a:cubicBezTo>
                  <a:pt x="56685" y="489724"/>
                  <a:pt x="113371" y="455341"/>
                  <a:pt x="156117" y="367990"/>
                </a:cubicBezTo>
                <a:cubicBezTo>
                  <a:pt x="198863" y="280639"/>
                  <a:pt x="227670" y="140319"/>
                  <a:pt x="256478" y="0"/>
                </a:cubicBezTo>
              </a:path>
            </a:pathLst>
          </a:custGeom>
          <a:ln w="76200" cap="rnd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8" name="Полилиния 77"/>
          <p:cNvSpPr/>
          <p:nvPr/>
        </p:nvSpPr>
        <p:spPr>
          <a:xfrm rot="16048420" flipV="1">
            <a:off x="8053387" y="4119563"/>
            <a:ext cx="428625" cy="190500"/>
          </a:xfrm>
          <a:custGeom>
            <a:avLst/>
            <a:gdLst>
              <a:gd name="connsiteX0" fmla="*/ 0 w 256478"/>
              <a:gd name="connsiteY0" fmla="*/ 524108 h 524108"/>
              <a:gd name="connsiteX1" fmla="*/ 156117 w 256478"/>
              <a:gd name="connsiteY1" fmla="*/ 367990 h 524108"/>
              <a:gd name="connsiteX2" fmla="*/ 256478 w 256478"/>
              <a:gd name="connsiteY2" fmla="*/ 0 h 524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6478" h="524108">
                <a:moveTo>
                  <a:pt x="0" y="524108"/>
                </a:moveTo>
                <a:cubicBezTo>
                  <a:pt x="56685" y="489724"/>
                  <a:pt x="113371" y="455341"/>
                  <a:pt x="156117" y="367990"/>
                </a:cubicBezTo>
                <a:cubicBezTo>
                  <a:pt x="198863" y="280639"/>
                  <a:pt x="227670" y="140319"/>
                  <a:pt x="256478" y="0"/>
                </a:cubicBezTo>
              </a:path>
            </a:pathLst>
          </a:custGeom>
          <a:ln w="76200" cap="rnd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9" name="Полилиния 78"/>
          <p:cNvSpPr/>
          <p:nvPr/>
        </p:nvSpPr>
        <p:spPr>
          <a:xfrm rot="520248">
            <a:off x="7392988" y="4165600"/>
            <a:ext cx="1336675" cy="1865313"/>
          </a:xfrm>
          <a:custGeom>
            <a:avLst/>
            <a:gdLst>
              <a:gd name="connsiteX0" fmla="*/ 644912 w 1338146"/>
              <a:gd name="connsiteY0" fmla="*/ 1810215 h 1864113"/>
              <a:gd name="connsiteX1" fmla="*/ 399585 w 1338146"/>
              <a:gd name="connsiteY1" fmla="*/ 1787912 h 1864113"/>
              <a:gd name="connsiteX2" fmla="*/ 120804 w 1338146"/>
              <a:gd name="connsiteY2" fmla="*/ 1598341 h 1864113"/>
              <a:gd name="connsiteX3" fmla="*/ 31595 w 1338146"/>
              <a:gd name="connsiteY3" fmla="*/ 1174595 h 1864113"/>
              <a:gd name="connsiteX4" fmla="*/ 310375 w 1338146"/>
              <a:gd name="connsiteY4" fmla="*/ 706244 h 1864113"/>
              <a:gd name="connsiteX5" fmla="*/ 410736 w 1338146"/>
              <a:gd name="connsiteY5" fmla="*/ 237893 h 1864113"/>
              <a:gd name="connsiteX6" fmla="*/ 566853 w 1338146"/>
              <a:gd name="connsiteY6" fmla="*/ 48322 h 1864113"/>
              <a:gd name="connsiteX7" fmla="*/ 823331 w 1338146"/>
              <a:gd name="connsiteY7" fmla="*/ 59473 h 1864113"/>
              <a:gd name="connsiteX8" fmla="*/ 968297 w 1338146"/>
              <a:gd name="connsiteY8" fmla="*/ 405161 h 1864113"/>
              <a:gd name="connsiteX9" fmla="*/ 1046356 w 1338146"/>
              <a:gd name="connsiteY9" fmla="*/ 739698 h 1864113"/>
              <a:gd name="connsiteX10" fmla="*/ 1280531 w 1338146"/>
              <a:gd name="connsiteY10" fmla="*/ 1107688 h 1864113"/>
              <a:gd name="connsiteX11" fmla="*/ 1302834 w 1338146"/>
              <a:gd name="connsiteY11" fmla="*/ 1486829 h 1864113"/>
              <a:gd name="connsiteX12" fmla="*/ 1068658 w 1338146"/>
              <a:gd name="connsiteY12" fmla="*/ 1810215 h 1864113"/>
              <a:gd name="connsiteX13" fmla="*/ 644912 w 1338146"/>
              <a:gd name="connsiteY13" fmla="*/ 1810215 h 1864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38146" h="1864113">
                <a:moveTo>
                  <a:pt x="644912" y="1810215"/>
                </a:moveTo>
                <a:cubicBezTo>
                  <a:pt x="533400" y="1806498"/>
                  <a:pt x="486936" y="1823224"/>
                  <a:pt x="399585" y="1787912"/>
                </a:cubicBezTo>
                <a:cubicBezTo>
                  <a:pt x="312234" y="1752600"/>
                  <a:pt x="182136" y="1700560"/>
                  <a:pt x="120804" y="1598341"/>
                </a:cubicBezTo>
                <a:cubicBezTo>
                  <a:pt x="59472" y="1496122"/>
                  <a:pt x="0" y="1323278"/>
                  <a:pt x="31595" y="1174595"/>
                </a:cubicBezTo>
                <a:cubicBezTo>
                  <a:pt x="63190" y="1025912"/>
                  <a:pt x="247185" y="862361"/>
                  <a:pt x="310375" y="706244"/>
                </a:cubicBezTo>
                <a:cubicBezTo>
                  <a:pt x="373565" y="550127"/>
                  <a:pt x="367990" y="347547"/>
                  <a:pt x="410736" y="237893"/>
                </a:cubicBezTo>
                <a:cubicBezTo>
                  <a:pt x="453482" y="128239"/>
                  <a:pt x="498087" y="78059"/>
                  <a:pt x="566853" y="48322"/>
                </a:cubicBezTo>
                <a:cubicBezTo>
                  <a:pt x="635619" y="18585"/>
                  <a:pt x="756424" y="0"/>
                  <a:pt x="823331" y="59473"/>
                </a:cubicBezTo>
                <a:cubicBezTo>
                  <a:pt x="890238" y="118946"/>
                  <a:pt x="931126" y="291790"/>
                  <a:pt x="968297" y="405161"/>
                </a:cubicBezTo>
                <a:cubicBezTo>
                  <a:pt x="1005468" y="518532"/>
                  <a:pt x="994317" y="622610"/>
                  <a:pt x="1046356" y="739698"/>
                </a:cubicBezTo>
                <a:cubicBezTo>
                  <a:pt x="1098395" y="856786"/>
                  <a:pt x="1237785" y="983166"/>
                  <a:pt x="1280531" y="1107688"/>
                </a:cubicBezTo>
                <a:cubicBezTo>
                  <a:pt x="1323277" y="1232210"/>
                  <a:pt x="1338146" y="1369741"/>
                  <a:pt x="1302834" y="1486829"/>
                </a:cubicBezTo>
                <a:cubicBezTo>
                  <a:pt x="1267522" y="1603917"/>
                  <a:pt x="1180170" y="1756317"/>
                  <a:pt x="1068658" y="1810215"/>
                </a:cubicBezTo>
                <a:cubicBezTo>
                  <a:pt x="957146" y="1864113"/>
                  <a:pt x="756424" y="1813932"/>
                  <a:pt x="644912" y="1810215"/>
                </a:cubicBezTo>
                <a:close/>
              </a:path>
            </a:pathLst>
          </a:custGeom>
          <a:gradFill>
            <a:gsLst>
              <a:gs pos="0">
                <a:srgbClr val="FFFF66"/>
              </a:gs>
              <a:gs pos="45000">
                <a:srgbClr val="FFC000"/>
              </a:gs>
              <a:gs pos="45000">
                <a:schemeClr val="accent6">
                  <a:lumMod val="75000"/>
                </a:schemeClr>
              </a:gs>
            </a:gsLst>
            <a:lin ang="8100000" scaled="1"/>
          </a:gra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0" name="Овал 79"/>
          <p:cNvSpPr/>
          <p:nvPr/>
        </p:nvSpPr>
        <p:spPr>
          <a:xfrm rot="5400000" flipH="1">
            <a:off x="7897813" y="5719763"/>
            <a:ext cx="179387" cy="179387"/>
          </a:xfrm>
          <a:prstGeom prst="ellipse">
            <a:avLst/>
          </a:prstGeom>
          <a:solidFill>
            <a:srgbClr val="663300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2" name="Полилиния 81"/>
          <p:cNvSpPr/>
          <p:nvPr/>
        </p:nvSpPr>
        <p:spPr>
          <a:xfrm>
            <a:off x="7161213" y="5214938"/>
            <a:ext cx="171450" cy="349250"/>
          </a:xfrm>
          <a:custGeom>
            <a:avLst/>
            <a:gdLst>
              <a:gd name="connsiteX0" fmla="*/ 0 w 256478"/>
              <a:gd name="connsiteY0" fmla="*/ 524108 h 524108"/>
              <a:gd name="connsiteX1" fmla="*/ 156117 w 256478"/>
              <a:gd name="connsiteY1" fmla="*/ 367990 h 524108"/>
              <a:gd name="connsiteX2" fmla="*/ 256478 w 256478"/>
              <a:gd name="connsiteY2" fmla="*/ 0 h 524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6478" h="524108">
                <a:moveTo>
                  <a:pt x="0" y="524108"/>
                </a:moveTo>
                <a:cubicBezTo>
                  <a:pt x="56685" y="489724"/>
                  <a:pt x="113371" y="455341"/>
                  <a:pt x="156117" y="367990"/>
                </a:cubicBezTo>
                <a:cubicBezTo>
                  <a:pt x="198863" y="280639"/>
                  <a:pt x="227670" y="140319"/>
                  <a:pt x="256478" y="0"/>
                </a:cubicBezTo>
              </a:path>
            </a:pathLst>
          </a:custGeom>
          <a:ln w="76200" cap="rnd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3" name="Овал 82"/>
          <p:cNvSpPr/>
          <p:nvPr/>
        </p:nvSpPr>
        <p:spPr>
          <a:xfrm>
            <a:off x="6392150" y="5502325"/>
            <a:ext cx="1000132" cy="998509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circle">
              <a:fillToRect r="100000" b="100000"/>
            </a:path>
            <a:tileRect l="-100000" t="-100000"/>
          </a:gra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4" name="Овал 83"/>
          <p:cNvSpPr/>
          <p:nvPr/>
        </p:nvSpPr>
        <p:spPr>
          <a:xfrm>
            <a:off x="6630988" y="6215063"/>
            <a:ext cx="95250" cy="95250"/>
          </a:xfrm>
          <a:prstGeom prst="ellipse">
            <a:avLst/>
          </a:prstGeom>
          <a:solidFill>
            <a:srgbClr val="663300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28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2" grpId="0" animBg="1"/>
      <p:bldP spid="8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Рисунок 51" descr="image02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84550" y="0"/>
            <a:ext cx="5508625" cy="681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" name="Прямоугольник 49"/>
          <p:cNvSpPr/>
          <p:nvPr/>
        </p:nvSpPr>
        <p:spPr>
          <a:xfrm>
            <a:off x="3368675" y="4643438"/>
            <a:ext cx="5500688" cy="22145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7" name="Овал 26"/>
          <p:cNvSpPr/>
          <p:nvPr/>
        </p:nvSpPr>
        <p:spPr>
          <a:xfrm>
            <a:off x="4830763" y="3786188"/>
            <a:ext cx="2357437" cy="2143125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3" name="Полилиния 52"/>
          <p:cNvSpPr/>
          <p:nvPr/>
        </p:nvSpPr>
        <p:spPr>
          <a:xfrm>
            <a:off x="6308725" y="1376363"/>
            <a:ext cx="1862138" cy="1673225"/>
          </a:xfrm>
          <a:custGeom>
            <a:avLst/>
            <a:gdLst>
              <a:gd name="connsiteX0" fmla="*/ 0 w 1862253"/>
              <a:gd name="connsiteY0" fmla="*/ 1672682 h 1672682"/>
              <a:gd name="connsiteX1" fmla="*/ 256478 w 1862253"/>
              <a:gd name="connsiteY1" fmla="*/ 1182029 h 1672682"/>
              <a:gd name="connsiteX2" fmla="*/ 869795 w 1862253"/>
              <a:gd name="connsiteY2" fmla="*/ 501804 h 1672682"/>
              <a:gd name="connsiteX3" fmla="*/ 1862253 w 1862253"/>
              <a:gd name="connsiteY3" fmla="*/ 0 h 1672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62253" h="1672682">
                <a:moveTo>
                  <a:pt x="0" y="1672682"/>
                </a:moveTo>
                <a:lnTo>
                  <a:pt x="256478" y="1182029"/>
                </a:lnTo>
                <a:lnTo>
                  <a:pt x="869795" y="501804"/>
                </a:lnTo>
                <a:lnTo>
                  <a:pt x="1862253" y="0"/>
                </a:lnTo>
              </a:path>
            </a:pathLst>
          </a:custGeom>
          <a:ln w="57150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4" name="Полилиния 53"/>
          <p:cNvSpPr/>
          <p:nvPr/>
        </p:nvSpPr>
        <p:spPr>
          <a:xfrm>
            <a:off x="4391025" y="1589088"/>
            <a:ext cx="1225550" cy="1482725"/>
          </a:xfrm>
          <a:custGeom>
            <a:avLst/>
            <a:gdLst>
              <a:gd name="connsiteX0" fmla="*/ 1226634 w 1226634"/>
              <a:gd name="connsiteY0" fmla="*/ 1483112 h 1483112"/>
              <a:gd name="connsiteX1" fmla="*/ 791736 w 1226634"/>
              <a:gd name="connsiteY1" fmla="*/ 624468 h 1483112"/>
              <a:gd name="connsiteX2" fmla="*/ 0 w 1226634"/>
              <a:gd name="connsiteY2" fmla="*/ 0 h 1483112"/>
              <a:gd name="connsiteX3" fmla="*/ 0 w 1226634"/>
              <a:gd name="connsiteY3" fmla="*/ 0 h 1483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6634" h="1483112">
                <a:moveTo>
                  <a:pt x="1226634" y="1483112"/>
                </a:moveTo>
                <a:lnTo>
                  <a:pt x="791736" y="624468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57150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5" name="Полилиния 54"/>
          <p:cNvSpPr/>
          <p:nvPr/>
        </p:nvSpPr>
        <p:spPr>
          <a:xfrm>
            <a:off x="5962650" y="1343025"/>
            <a:ext cx="368300" cy="1706563"/>
          </a:xfrm>
          <a:custGeom>
            <a:avLst/>
            <a:gdLst>
              <a:gd name="connsiteX0" fmla="*/ 0 w 367990"/>
              <a:gd name="connsiteY0" fmla="*/ 1706136 h 1706136"/>
              <a:gd name="connsiteX1" fmla="*/ 44605 w 367990"/>
              <a:gd name="connsiteY1" fmla="*/ 780585 h 1706136"/>
              <a:gd name="connsiteX2" fmla="*/ 367990 w 367990"/>
              <a:gd name="connsiteY2" fmla="*/ 0 h 1706136"/>
              <a:gd name="connsiteX3" fmla="*/ 345688 w 367990"/>
              <a:gd name="connsiteY3" fmla="*/ 0 h 1706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7990" h="1706136">
                <a:moveTo>
                  <a:pt x="0" y="1706136"/>
                </a:moveTo>
                <a:lnTo>
                  <a:pt x="44605" y="780585"/>
                </a:lnTo>
                <a:lnTo>
                  <a:pt x="367990" y="0"/>
                </a:lnTo>
                <a:lnTo>
                  <a:pt x="345688" y="0"/>
                </a:lnTo>
              </a:path>
            </a:pathLst>
          </a:custGeom>
          <a:ln w="57150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6" name="Полилиния 55"/>
          <p:cNvSpPr/>
          <p:nvPr/>
        </p:nvSpPr>
        <p:spPr>
          <a:xfrm>
            <a:off x="5070475" y="1600200"/>
            <a:ext cx="122238" cy="623888"/>
          </a:xfrm>
          <a:custGeom>
            <a:avLst/>
            <a:gdLst>
              <a:gd name="connsiteX0" fmla="*/ 122664 w 122664"/>
              <a:gd name="connsiteY0" fmla="*/ 624469 h 624469"/>
              <a:gd name="connsiteX1" fmla="*/ 0 w 122664"/>
              <a:gd name="connsiteY1" fmla="*/ 0 h 624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2664" h="624469">
                <a:moveTo>
                  <a:pt x="122664" y="624469"/>
                </a:moveTo>
                <a:lnTo>
                  <a:pt x="0" y="0"/>
                </a:lnTo>
              </a:path>
            </a:pathLst>
          </a:custGeom>
          <a:ln w="57150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7" name="Полилиния 56"/>
          <p:cNvSpPr/>
          <p:nvPr/>
        </p:nvSpPr>
        <p:spPr>
          <a:xfrm flipH="1" flipV="1">
            <a:off x="4659313" y="2651125"/>
            <a:ext cx="785812" cy="46038"/>
          </a:xfrm>
          <a:custGeom>
            <a:avLst/>
            <a:gdLst>
              <a:gd name="connsiteX0" fmla="*/ 122664 w 122664"/>
              <a:gd name="connsiteY0" fmla="*/ 624469 h 624469"/>
              <a:gd name="connsiteX1" fmla="*/ 0 w 122664"/>
              <a:gd name="connsiteY1" fmla="*/ 0 h 624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2664" h="624469">
                <a:moveTo>
                  <a:pt x="122664" y="624469"/>
                </a:moveTo>
                <a:lnTo>
                  <a:pt x="0" y="0"/>
                </a:lnTo>
              </a:path>
            </a:pathLst>
          </a:custGeom>
          <a:ln w="57150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8" name="Полилиния 57"/>
          <p:cNvSpPr/>
          <p:nvPr/>
        </p:nvSpPr>
        <p:spPr>
          <a:xfrm>
            <a:off x="5873750" y="1527175"/>
            <a:ext cx="122238" cy="623888"/>
          </a:xfrm>
          <a:custGeom>
            <a:avLst/>
            <a:gdLst>
              <a:gd name="connsiteX0" fmla="*/ 122664 w 122664"/>
              <a:gd name="connsiteY0" fmla="*/ 624469 h 624469"/>
              <a:gd name="connsiteX1" fmla="*/ 0 w 122664"/>
              <a:gd name="connsiteY1" fmla="*/ 0 h 624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2664" h="624469">
                <a:moveTo>
                  <a:pt x="122664" y="624469"/>
                </a:moveTo>
                <a:lnTo>
                  <a:pt x="0" y="0"/>
                </a:lnTo>
              </a:path>
            </a:pathLst>
          </a:custGeom>
          <a:ln w="57150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9" name="Полилиния 58"/>
          <p:cNvSpPr/>
          <p:nvPr/>
        </p:nvSpPr>
        <p:spPr>
          <a:xfrm flipH="1">
            <a:off x="7134225" y="1214438"/>
            <a:ext cx="382588" cy="696912"/>
          </a:xfrm>
          <a:custGeom>
            <a:avLst/>
            <a:gdLst>
              <a:gd name="connsiteX0" fmla="*/ 122664 w 122664"/>
              <a:gd name="connsiteY0" fmla="*/ 624469 h 624469"/>
              <a:gd name="connsiteX1" fmla="*/ 0 w 122664"/>
              <a:gd name="connsiteY1" fmla="*/ 0 h 624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2664" h="624469">
                <a:moveTo>
                  <a:pt x="122664" y="624469"/>
                </a:moveTo>
                <a:lnTo>
                  <a:pt x="0" y="0"/>
                </a:lnTo>
              </a:path>
            </a:pathLst>
          </a:custGeom>
          <a:ln w="57150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0" name="Полилиния 59"/>
          <p:cNvSpPr/>
          <p:nvPr/>
        </p:nvSpPr>
        <p:spPr>
          <a:xfrm flipV="1">
            <a:off x="6630988" y="2435225"/>
            <a:ext cx="1143000" cy="71438"/>
          </a:xfrm>
          <a:custGeom>
            <a:avLst/>
            <a:gdLst>
              <a:gd name="connsiteX0" fmla="*/ 122664 w 122664"/>
              <a:gd name="connsiteY0" fmla="*/ 624469 h 624469"/>
              <a:gd name="connsiteX1" fmla="*/ 0 w 122664"/>
              <a:gd name="connsiteY1" fmla="*/ 0 h 624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2664" h="624469">
                <a:moveTo>
                  <a:pt x="122664" y="624469"/>
                </a:moveTo>
                <a:lnTo>
                  <a:pt x="0" y="0"/>
                </a:lnTo>
              </a:path>
            </a:pathLst>
          </a:custGeom>
          <a:ln w="57150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1" name="Полилиния 60"/>
          <p:cNvSpPr/>
          <p:nvPr/>
        </p:nvSpPr>
        <p:spPr>
          <a:xfrm>
            <a:off x="3532188" y="857250"/>
            <a:ext cx="912812" cy="796925"/>
          </a:xfrm>
          <a:custGeom>
            <a:avLst/>
            <a:gdLst>
              <a:gd name="connsiteX0" fmla="*/ 940419 w 1061224"/>
              <a:gd name="connsiteY0" fmla="*/ 897674 h 1001752"/>
              <a:gd name="connsiteX1" fmla="*/ 996175 w 1061224"/>
              <a:gd name="connsiteY1" fmla="*/ 607742 h 1001752"/>
              <a:gd name="connsiteX2" fmla="*/ 550126 w 1061224"/>
              <a:gd name="connsiteY2" fmla="*/ 206298 h 1001752"/>
              <a:gd name="connsiteX3" fmla="*/ 48322 w 1061224"/>
              <a:gd name="connsiteY3" fmla="*/ 83634 h 1001752"/>
              <a:gd name="connsiteX4" fmla="*/ 260195 w 1061224"/>
              <a:gd name="connsiteY4" fmla="*/ 708103 h 1001752"/>
              <a:gd name="connsiteX5" fmla="*/ 572429 w 1061224"/>
              <a:gd name="connsiteY5" fmla="*/ 964581 h 1001752"/>
              <a:gd name="connsiteX6" fmla="*/ 940419 w 1061224"/>
              <a:gd name="connsiteY6" fmla="*/ 897674 h 1001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1224" h="1001752">
                <a:moveTo>
                  <a:pt x="940419" y="897674"/>
                </a:moveTo>
                <a:cubicBezTo>
                  <a:pt x="1011043" y="838201"/>
                  <a:pt x="1061224" y="722971"/>
                  <a:pt x="996175" y="607742"/>
                </a:cubicBezTo>
                <a:cubicBezTo>
                  <a:pt x="931126" y="492513"/>
                  <a:pt x="708102" y="293649"/>
                  <a:pt x="550126" y="206298"/>
                </a:cubicBezTo>
                <a:cubicBezTo>
                  <a:pt x="392150" y="118947"/>
                  <a:pt x="96644" y="0"/>
                  <a:pt x="48322" y="83634"/>
                </a:cubicBezTo>
                <a:cubicBezTo>
                  <a:pt x="0" y="167268"/>
                  <a:pt x="172844" y="561279"/>
                  <a:pt x="260195" y="708103"/>
                </a:cubicBezTo>
                <a:cubicBezTo>
                  <a:pt x="347546" y="854927"/>
                  <a:pt x="460917" y="927410"/>
                  <a:pt x="572429" y="964581"/>
                </a:cubicBezTo>
                <a:cubicBezTo>
                  <a:pt x="683941" y="1001752"/>
                  <a:pt x="869795" y="957147"/>
                  <a:pt x="940419" y="897674"/>
                </a:cubicBezTo>
                <a:close/>
              </a:path>
            </a:pathLst>
          </a:custGeom>
          <a:solidFill>
            <a:srgbClr val="FFFF0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2" name="Полилиния 61"/>
          <p:cNvSpPr/>
          <p:nvPr/>
        </p:nvSpPr>
        <p:spPr>
          <a:xfrm>
            <a:off x="3725863" y="1846263"/>
            <a:ext cx="965200" cy="582612"/>
          </a:xfrm>
          <a:custGeom>
            <a:avLst/>
            <a:gdLst>
              <a:gd name="connsiteX0" fmla="*/ 1137425 w 1159727"/>
              <a:gd name="connsiteY0" fmla="*/ 5575 h 600307"/>
              <a:gd name="connsiteX1" fmla="*/ 925552 w 1159727"/>
              <a:gd name="connsiteY1" fmla="*/ 39029 h 600307"/>
              <a:gd name="connsiteX2" fmla="*/ 568713 w 1159727"/>
              <a:gd name="connsiteY2" fmla="*/ 39029 h 600307"/>
              <a:gd name="connsiteX3" fmla="*/ 245328 w 1159727"/>
              <a:gd name="connsiteY3" fmla="*/ 273205 h 600307"/>
              <a:gd name="connsiteX4" fmla="*/ 22303 w 1159727"/>
              <a:gd name="connsiteY4" fmla="*/ 529683 h 600307"/>
              <a:gd name="connsiteX5" fmla="*/ 111513 w 1159727"/>
              <a:gd name="connsiteY5" fmla="*/ 585439 h 600307"/>
              <a:gd name="connsiteX6" fmla="*/ 557562 w 1159727"/>
              <a:gd name="connsiteY6" fmla="*/ 585439 h 600307"/>
              <a:gd name="connsiteX7" fmla="*/ 903250 w 1159727"/>
              <a:gd name="connsiteY7" fmla="*/ 496229 h 600307"/>
              <a:gd name="connsiteX8" fmla="*/ 1037064 w 1159727"/>
              <a:gd name="connsiteY8" fmla="*/ 139390 h 600307"/>
              <a:gd name="connsiteX9" fmla="*/ 1059367 w 1159727"/>
              <a:gd name="connsiteY9" fmla="*/ 61332 h 600307"/>
              <a:gd name="connsiteX10" fmla="*/ 1137425 w 1159727"/>
              <a:gd name="connsiteY10" fmla="*/ 5575 h 600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59727" h="600307">
                <a:moveTo>
                  <a:pt x="1137425" y="5575"/>
                </a:moveTo>
                <a:cubicBezTo>
                  <a:pt x="1115123" y="1858"/>
                  <a:pt x="1020337" y="33453"/>
                  <a:pt x="925552" y="39029"/>
                </a:cubicBezTo>
                <a:cubicBezTo>
                  <a:pt x="830767" y="44605"/>
                  <a:pt x="682084" y="0"/>
                  <a:pt x="568713" y="39029"/>
                </a:cubicBezTo>
                <a:cubicBezTo>
                  <a:pt x="455342" y="78058"/>
                  <a:pt x="336396" y="191429"/>
                  <a:pt x="245328" y="273205"/>
                </a:cubicBezTo>
                <a:cubicBezTo>
                  <a:pt x="154260" y="354981"/>
                  <a:pt x="44606" y="477644"/>
                  <a:pt x="22303" y="529683"/>
                </a:cubicBezTo>
                <a:cubicBezTo>
                  <a:pt x="0" y="581722"/>
                  <a:pt x="22303" y="576146"/>
                  <a:pt x="111513" y="585439"/>
                </a:cubicBezTo>
                <a:cubicBezTo>
                  <a:pt x="200723" y="594732"/>
                  <a:pt x="425606" y="600307"/>
                  <a:pt x="557562" y="585439"/>
                </a:cubicBezTo>
                <a:cubicBezTo>
                  <a:pt x="689518" y="570571"/>
                  <a:pt x="823333" y="570571"/>
                  <a:pt x="903250" y="496229"/>
                </a:cubicBezTo>
                <a:cubicBezTo>
                  <a:pt x="983167" y="421888"/>
                  <a:pt x="1011045" y="211873"/>
                  <a:pt x="1037064" y="139390"/>
                </a:cubicBezTo>
                <a:cubicBezTo>
                  <a:pt x="1063083" y="66907"/>
                  <a:pt x="1042640" y="81776"/>
                  <a:pt x="1059367" y="61332"/>
                </a:cubicBezTo>
                <a:cubicBezTo>
                  <a:pt x="1076094" y="40888"/>
                  <a:pt x="1159727" y="9292"/>
                  <a:pt x="1137425" y="5575"/>
                </a:cubicBezTo>
                <a:close/>
              </a:path>
            </a:pathLst>
          </a:custGeom>
          <a:solidFill>
            <a:srgbClr val="FFFF0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3" name="Полилиния 62"/>
          <p:cNvSpPr/>
          <p:nvPr/>
        </p:nvSpPr>
        <p:spPr>
          <a:xfrm>
            <a:off x="4670425" y="319088"/>
            <a:ext cx="595313" cy="1273175"/>
          </a:xfrm>
          <a:custGeom>
            <a:avLst/>
            <a:gdLst>
              <a:gd name="connsiteX0" fmla="*/ 388434 w 594732"/>
              <a:gd name="connsiteY0" fmla="*/ 1263805 h 1273098"/>
              <a:gd name="connsiteX1" fmla="*/ 310375 w 594732"/>
              <a:gd name="connsiteY1" fmla="*/ 1063083 h 1273098"/>
              <a:gd name="connsiteX2" fmla="*/ 42746 w 594732"/>
              <a:gd name="connsiteY2" fmla="*/ 784303 h 1273098"/>
              <a:gd name="connsiteX3" fmla="*/ 53897 w 594732"/>
              <a:gd name="connsiteY3" fmla="*/ 293649 h 1273098"/>
              <a:gd name="connsiteX4" fmla="*/ 65049 w 594732"/>
              <a:gd name="connsiteY4" fmla="*/ 3717 h 1273098"/>
              <a:gd name="connsiteX5" fmla="*/ 165410 w 594732"/>
              <a:gd name="connsiteY5" fmla="*/ 271347 h 1273098"/>
              <a:gd name="connsiteX6" fmla="*/ 533400 w 594732"/>
              <a:gd name="connsiteY6" fmla="*/ 583581 h 1273098"/>
              <a:gd name="connsiteX7" fmla="*/ 533400 w 594732"/>
              <a:gd name="connsiteY7" fmla="*/ 1007327 h 1273098"/>
              <a:gd name="connsiteX8" fmla="*/ 388434 w 594732"/>
              <a:gd name="connsiteY8" fmla="*/ 1263805 h 1273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4732" h="1273098">
                <a:moveTo>
                  <a:pt x="388434" y="1263805"/>
                </a:moveTo>
                <a:cubicBezTo>
                  <a:pt x="351263" y="1273098"/>
                  <a:pt x="367990" y="1143000"/>
                  <a:pt x="310375" y="1063083"/>
                </a:cubicBezTo>
                <a:cubicBezTo>
                  <a:pt x="252760" y="983166"/>
                  <a:pt x="85492" y="912542"/>
                  <a:pt x="42746" y="784303"/>
                </a:cubicBezTo>
                <a:cubicBezTo>
                  <a:pt x="0" y="656064"/>
                  <a:pt x="50180" y="423747"/>
                  <a:pt x="53897" y="293649"/>
                </a:cubicBezTo>
                <a:cubicBezTo>
                  <a:pt x="57614" y="163551"/>
                  <a:pt x="46464" y="7434"/>
                  <a:pt x="65049" y="3717"/>
                </a:cubicBezTo>
                <a:cubicBezTo>
                  <a:pt x="83635" y="0"/>
                  <a:pt x="87352" y="174703"/>
                  <a:pt x="165410" y="271347"/>
                </a:cubicBezTo>
                <a:cubicBezTo>
                  <a:pt x="243468" y="367991"/>
                  <a:pt x="472068" y="460918"/>
                  <a:pt x="533400" y="583581"/>
                </a:cubicBezTo>
                <a:cubicBezTo>
                  <a:pt x="594732" y="706244"/>
                  <a:pt x="557561" y="893956"/>
                  <a:pt x="533400" y="1007327"/>
                </a:cubicBezTo>
                <a:cubicBezTo>
                  <a:pt x="509239" y="1120698"/>
                  <a:pt x="425605" y="1254512"/>
                  <a:pt x="388434" y="1263805"/>
                </a:cubicBezTo>
                <a:close/>
              </a:path>
            </a:pathLst>
          </a:custGeom>
          <a:solidFill>
            <a:srgbClr val="FFFF0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4" name="Полилиния 63"/>
          <p:cNvSpPr/>
          <p:nvPr/>
        </p:nvSpPr>
        <p:spPr>
          <a:xfrm>
            <a:off x="3797300" y="2560638"/>
            <a:ext cx="858838" cy="511175"/>
          </a:xfrm>
          <a:custGeom>
            <a:avLst/>
            <a:gdLst>
              <a:gd name="connsiteX0" fmla="*/ 1102113 w 1122557"/>
              <a:gd name="connsiteY0" fmla="*/ 92927 h 650488"/>
              <a:gd name="connsiteX1" fmla="*/ 901391 w 1122557"/>
              <a:gd name="connsiteY1" fmla="*/ 92927 h 650488"/>
              <a:gd name="connsiteX2" fmla="*/ 600308 w 1122557"/>
              <a:gd name="connsiteY2" fmla="*/ 37171 h 650488"/>
              <a:gd name="connsiteX3" fmla="*/ 299225 w 1122557"/>
              <a:gd name="connsiteY3" fmla="*/ 315952 h 650488"/>
              <a:gd name="connsiteX4" fmla="*/ 20444 w 1122557"/>
              <a:gd name="connsiteY4" fmla="*/ 472069 h 650488"/>
              <a:gd name="connsiteX5" fmla="*/ 176561 w 1122557"/>
              <a:gd name="connsiteY5" fmla="*/ 538976 h 650488"/>
              <a:gd name="connsiteX6" fmla="*/ 611459 w 1122557"/>
              <a:gd name="connsiteY6" fmla="*/ 639337 h 650488"/>
              <a:gd name="connsiteX7" fmla="*/ 934844 w 1122557"/>
              <a:gd name="connsiteY7" fmla="*/ 472069 h 650488"/>
              <a:gd name="connsiteX8" fmla="*/ 1024054 w 1122557"/>
              <a:gd name="connsiteY8" fmla="*/ 204439 h 650488"/>
              <a:gd name="connsiteX9" fmla="*/ 1102113 w 1122557"/>
              <a:gd name="connsiteY9" fmla="*/ 92927 h 6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22557" h="650488">
                <a:moveTo>
                  <a:pt x="1102113" y="92927"/>
                </a:moveTo>
                <a:cubicBezTo>
                  <a:pt x="1081669" y="74342"/>
                  <a:pt x="985025" y="102220"/>
                  <a:pt x="901391" y="92927"/>
                </a:cubicBezTo>
                <a:cubicBezTo>
                  <a:pt x="817757" y="83634"/>
                  <a:pt x="700669" y="0"/>
                  <a:pt x="600308" y="37171"/>
                </a:cubicBezTo>
                <a:cubicBezTo>
                  <a:pt x="499947" y="74342"/>
                  <a:pt x="395869" y="243469"/>
                  <a:pt x="299225" y="315952"/>
                </a:cubicBezTo>
                <a:cubicBezTo>
                  <a:pt x="202581" y="388435"/>
                  <a:pt x="40888" y="434898"/>
                  <a:pt x="20444" y="472069"/>
                </a:cubicBezTo>
                <a:cubicBezTo>
                  <a:pt x="0" y="509240"/>
                  <a:pt x="78059" y="511098"/>
                  <a:pt x="176561" y="538976"/>
                </a:cubicBezTo>
                <a:cubicBezTo>
                  <a:pt x="275063" y="566854"/>
                  <a:pt x="485079" y="650488"/>
                  <a:pt x="611459" y="639337"/>
                </a:cubicBezTo>
                <a:cubicBezTo>
                  <a:pt x="737839" y="628186"/>
                  <a:pt x="866078" y="544552"/>
                  <a:pt x="934844" y="472069"/>
                </a:cubicBezTo>
                <a:cubicBezTo>
                  <a:pt x="1003610" y="399586"/>
                  <a:pt x="998034" y="263912"/>
                  <a:pt x="1024054" y="204439"/>
                </a:cubicBezTo>
                <a:cubicBezTo>
                  <a:pt x="1050074" y="144966"/>
                  <a:pt x="1122557" y="111512"/>
                  <a:pt x="1102113" y="92927"/>
                </a:cubicBezTo>
                <a:close/>
              </a:path>
            </a:pathLst>
          </a:custGeom>
          <a:solidFill>
            <a:srgbClr val="FFFF0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5" name="Полилиния 64"/>
          <p:cNvSpPr/>
          <p:nvPr/>
        </p:nvSpPr>
        <p:spPr>
          <a:xfrm>
            <a:off x="4506913" y="2641600"/>
            <a:ext cx="433387" cy="1073150"/>
          </a:xfrm>
          <a:custGeom>
            <a:avLst/>
            <a:gdLst>
              <a:gd name="connsiteX0" fmla="*/ 328961 w 455341"/>
              <a:gd name="connsiteY0" fmla="*/ 57614 h 1120697"/>
              <a:gd name="connsiteX1" fmla="*/ 228600 w 455341"/>
              <a:gd name="connsiteY1" fmla="*/ 236034 h 1120697"/>
              <a:gd name="connsiteX2" fmla="*/ 27878 w 455341"/>
              <a:gd name="connsiteY2" fmla="*/ 436756 h 1120697"/>
              <a:gd name="connsiteX3" fmla="*/ 61331 w 455341"/>
              <a:gd name="connsiteY3" fmla="*/ 849351 h 1120697"/>
              <a:gd name="connsiteX4" fmla="*/ 50180 w 455341"/>
              <a:gd name="connsiteY4" fmla="*/ 1116980 h 1120697"/>
              <a:gd name="connsiteX5" fmla="*/ 262053 w 455341"/>
              <a:gd name="connsiteY5" fmla="*/ 871653 h 1120697"/>
              <a:gd name="connsiteX6" fmla="*/ 440473 w 455341"/>
              <a:gd name="connsiteY6" fmla="*/ 581721 h 1120697"/>
              <a:gd name="connsiteX7" fmla="*/ 328961 w 455341"/>
              <a:gd name="connsiteY7" fmla="*/ 57614 h 1120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5341" h="1120697">
                <a:moveTo>
                  <a:pt x="328961" y="57614"/>
                </a:moveTo>
                <a:cubicBezTo>
                  <a:pt x="293649" y="0"/>
                  <a:pt x="278780" y="172844"/>
                  <a:pt x="228600" y="236034"/>
                </a:cubicBezTo>
                <a:cubicBezTo>
                  <a:pt x="178420" y="299224"/>
                  <a:pt x="55756" y="334537"/>
                  <a:pt x="27878" y="436756"/>
                </a:cubicBezTo>
                <a:cubicBezTo>
                  <a:pt x="0" y="538975"/>
                  <a:pt x="57614" y="735980"/>
                  <a:pt x="61331" y="849351"/>
                </a:cubicBezTo>
                <a:cubicBezTo>
                  <a:pt x="65048" y="962722"/>
                  <a:pt x="16726" y="1113263"/>
                  <a:pt x="50180" y="1116980"/>
                </a:cubicBezTo>
                <a:cubicBezTo>
                  <a:pt x="83634" y="1120697"/>
                  <a:pt x="197004" y="960863"/>
                  <a:pt x="262053" y="871653"/>
                </a:cubicBezTo>
                <a:cubicBezTo>
                  <a:pt x="327102" y="782443"/>
                  <a:pt x="425605" y="715536"/>
                  <a:pt x="440473" y="581721"/>
                </a:cubicBezTo>
                <a:cubicBezTo>
                  <a:pt x="455341" y="447906"/>
                  <a:pt x="364273" y="115228"/>
                  <a:pt x="328961" y="57614"/>
                </a:cubicBezTo>
                <a:close/>
              </a:path>
            </a:pathLst>
          </a:custGeom>
          <a:solidFill>
            <a:srgbClr val="FFFF0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6" name="Полилиния 65"/>
          <p:cNvSpPr/>
          <p:nvPr/>
        </p:nvSpPr>
        <p:spPr>
          <a:xfrm>
            <a:off x="5389563" y="304800"/>
            <a:ext cx="568325" cy="1220788"/>
          </a:xfrm>
          <a:custGeom>
            <a:avLst/>
            <a:gdLst>
              <a:gd name="connsiteX0" fmla="*/ 484187 w 568325"/>
              <a:gd name="connsiteY0" fmla="*/ 1209675 h 1220787"/>
              <a:gd name="connsiteX1" fmla="*/ 388937 w 568325"/>
              <a:gd name="connsiteY1" fmla="*/ 1028700 h 1220787"/>
              <a:gd name="connsiteX2" fmla="*/ 198437 w 568325"/>
              <a:gd name="connsiteY2" fmla="*/ 876300 h 1220787"/>
              <a:gd name="connsiteX3" fmla="*/ 26987 w 568325"/>
              <a:gd name="connsiteY3" fmla="*/ 609600 h 1220787"/>
              <a:gd name="connsiteX4" fmla="*/ 36512 w 568325"/>
              <a:gd name="connsiteY4" fmla="*/ 66675 h 1220787"/>
              <a:gd name="connsiteX5" fmla="*/ 141287 w 568325"/>
              <a:gd name="connsiteY5" fmla="*/ 209550 h 1220787"/>
              <a:gd name="connsiteX6" fmla="*/ 398462 w 568325"/>
              <a:gd name="connsiteY6" fmla="*/ 400050 h 1220787"/>
              <a:gd name="connsiteX7" fmla="*/ 531812 w 568325"/>
              <a:gd name="connsiteY7" fmla="*/ 685800 h 1220787"/>
              <a:gd name="connsiteX8" fmla="*/ 560387 w 568325"/>
              <a:gd name="connsiteY8" fmla="*/ 962025 h 1220787"/>
              <a:gd name="connsiteX9" fmla="*/ 484187 w 568325"/>
              <a:gd name="connsiteY9" fmla="*/ 1209675 h 1220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68325" h="1220787">
                <a:moveTo>
                  <a:pt x="484187" y="1209675"/>
                </a:moveTo>
                <a:cubicBezTo>
                  <a:pt x="455612" y="1220787"/>
                  <a:pt x="436562" y="1084262"/>
                  <a:pt x="388937" y="1028700"/>
                </a:cubicBezTo>
                <a:cubicBezTo>
                  <a:pt x="341312" y="973138"/>
                  <a:pt x="258762" y="946150"/>
                  <a:pt x="198437" y="876300"/>
                </a:cubicBezTo>
                <a:cubicBezTo>
                  <a:pt x="138112" y="806450"/>
                  <a:pt x="53974" y="744537"/>
                  <a:pt x="26987" y="609600"/>
                </a:cubicBezTo>
                <a:cubicBezTo>
                  <a:pt x="0" y="474663"/>
                  <a:pt x="17462" y="133350"/>
                  <a:pt x="36512" y="66675"/>
                </a:cubicBezTo>
                <a:cubicBezTo>
                  <a:pt x="55562" y="0"/>
                  <a:pt x="80962" y="153987"/>
                  <a:pt x="141287" y="209550"/>
                </a:cubicBezTo>
                <a:cubicBezTo>
                  <a:pt x="201612" y="265113"/>
                  <a:pt x="333375" y="320675"/>
                  <a:pt x="398462" y="400050"/>
                </a:cubicBezTo>
                <a:cubicBezTo>
                  <a:pt x="463549" y="479425"/>
                  <a:pt x="504825" y="592138"/>
                  <a:pt x="531812" y="685800"/>
                </a:cubicBezTo>
                <a:cubicBezTo>
                  <a:pt x="558799" y="779462"/>
                  <a:pt x="568325" y="874712"/>
                  <a:pt x="560387" y="962025"/>
                </a:cubicBezTo>
                <a:cubicBezTo>
                  <a:pt x="552449" y="1049338"/>
                  <a:pt x="512762" y="1198563"/>
                  <a:pt x="484187" y="1209675"/>
                </a:cubicBezTo>
                <a:close/>
              </a:path>
            </a:pathLst>
          </a:custGeom>
          <a:solidFill>
            <a:srgbClr val="FF660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7" name="Полилиния 66"/>
          <p:cNvSpPr/>
          <p:nvPr/>
        </p:nvSpPr>
        <p:spPr>
          <a:xfrm>
            <a:off x="5153025" y="1479550"/>
            <a:ext cx="735013" cy="517525"/>
          </a:xfrm>
          <a:custGeom>
            <a:avLst/>
            <a:gdLst>
              <a:gd name="connsiteX0" fmla="*/ 720725 w 735012"/>
              <a:gd name="connsiteY0" fmla="*/ 225425 h 517525"/>
              <a:gd name="connsiteX1" fmla="*/ 596900 w 735012"/>
              <a:gd name="connsiteY1" fmla="*/ 101600 h 517525"/>
              <a:gd name="connsiteX2" fmla="*/ 368300 w 735012"/>
              <a:gd name="connsiteY2" fmla="*/ 6350 h 517525"/>
              <a:gd name="connsiteX3" fmla="*/ 44450 w 735012"/>
              <a:gd name="connsiteY3" fmla="*/ 139700 h 517525"/>
              <a:gd name="connsiteX4" fmla="*/ 101600 w 735012"/>
              <a:gd name="connsiteY4" fmla="*/ 225425 h 517525"/>
              <a:gd name="connsiteX5" fmla="*/ 177800 w 735012"/>
              <a:gd name="connsiteY5" fmla="*/ 425450 h 517525"/>
              <a:gd name="connsiteX6" fmla="*/ 511175 w 735012"/>
              <a:gd name="connsiteY6" fmla="*/ 511175 h 517525"/>
              <a:gd name="connsiteX7" fmla="*/ 682625 w 735012"/>
              <a:gd name="connsiteY7" fmla="*/ 387350 h 517525"/>
              <a:gd name="connsiteX8" fmla="*/ 720725 w 735012"/>
              <a:gd name="connsiteY8" fmla="*/ 225425 h 517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5012" h="517525">
                <a:moveTo>
                  <a:pt x="720725" y="225425"/>
                </a:moveTo>
                <a:cubicBezTo>
                  <a:pt x="706438" y="177800"/>
                  <a:pt x="655637" y="138112"/>
                  <a:pt x="596900" y="101600"/>
                </a:cubicBezTo>
                <a:cubicBezTo>
                  <a:pt x="538163" y="65088"/>
                  <a:pt x="460375" y="0"/>
                  <a:pt x="368300" y="6350"/>
                </a:cubicBezTo>
                <a:cubicBezTo>
                  <a:pt x="276225" y="12700"/>
                  <a:pt x="88900" y="103188"/>
                  <a:pt x="44450" y="139700"/>
                </a:cubicBezTo>
                <a:cubicBezTo>
                  <a:pt x="0" y="176212"/>
                  <a:pt x="79375" y="177800"/>
                  <a:pt x="101600" y="225425"/>
                </a:cubicBezTo>
                <a:cubicBezTo>
                  <a:pt x="123825" y="273050"/>
                  <a:pt x="109538" y="377825"/>
                  <a:pt x="177800" y="425450"/>
                </a:cubicBezTo>
                <a:cubicBezTo>
                  <a:pt x="246062" y="473075"/>
                  <a:pt x="427038" y="517525"/>
                  <a:pt x="511175" y="511175"/>
                </a:cubicBezTo>
                <a:cubicBezTo>
                  <a:pt x="595312" y="504825"/>
                  <a:pt x="646113" y="434975"/>
                  <a:pt x="682625" y="387350"/>
                </a:cubicBezTo>
                <a:cubicBezTo>
                  <a:pt x="719138" y="339725"/>
                  <a:pt x="735012" y="273050"/>
                  <a:pt x="720725" y="225425"/>
                </a:cubicBezTo>
                <a:close/>
              </a:path>
            </a:pathLst>
          </a:custGeom>
          <a:solidFill>
            <a:srgbClr val="FF660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8" name="Полилиния 67"/>
          <p:cNvSpPr/>
          <p:nvPr/>
        </p:nvSpPr>
        <p:spPr>
          <a:xfrm>
            <a:off x="6270625" y="428625"/>
            <a:ext cx="693738" cy="903288"/>
          </a:xfrm>
          <a:custGeom>
            <a:avLst/>
            <a:gdLst>
              <a:gd name="connsiteX0" fmla="*/ 69850 w 693737"/>
              <a:gd name="connsiteY0" fmla="*/ 885825 h 903287"/>
              <a:gd name="connsiteX1" fmla="*/ 3175 w 693737"/>
              <a:gd name="connsiteY1" fmla="*/ 762000 h 903287"/>
              <a:gd name="connsiteX2" fmla="*/ 50800 w 693737"/>
              <a:gd name="connsiteY2" fmla="*/ 476250 h 903287"/>
              <a:gd name="connsiteX3" fmla="*/ 288925 w 693737"/>
              <a:gd name="connsiteY3" fmla="*/ 228600 h 903287"/>
              <a:gd name="connsiteX4" fmla="*/ 612775 w 693737"/>
              <a:gd name="connsiteY4" fmla="*/ 9525 h 903287"/>
              <a:gd name="connsiteX5" fmla="*/ 622300 w 693737"/>
              <a:gd name="connsiteY5" fmla="*/ 171450 h 903287"/>
              <a:gd name="connsiteX6" fmla="*/ 660400 w 693737"/>
              <a:gd name="connsiteY6" fmla="*/ 561975 h 903287"/>
              <a:gd name="connsiteX7" fmla="*/ 422275 w 693737"/>
              <a:gd name="connsiteY7" fmla="*/ 847725 h 903287"/>
              <a:gd name="connsiteX8" fmla="*/ 69850 w 693737"/>
              <a:gd name="connsiteY8" fmla="*/ 885825 h 903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3737" h="903287">
                <a:moveTo>
                  <a:pt x="69850" y="885825"/>
                </a:moveTo>
                <a:cubicBezTo>
                  <a:pt x="0" y="871538"/>
                  <a:pt x="6350" y="830262"/>
                  <a:pt x="3175" y="762000"/>
                </a:cubicBezTo>
                <a:cubicBezTo>
                  <a:pt x="0" y="693738"/>
                  <a:pt x="3175" y="565150"/>
                  <a:pt x="50800" y="476250"/>
                </a:cubicBezTo>
                <a:cubicBezTo>
                  <a:pt x="98425" y="387350"/>
                  <a:pt x="195263" y="306387"/>
                  <a:pt x="288925" y="228600"/>
                </a:cubicBezTo>
                <a:cubicBezTo>
                  <a:pt x="382587" y="150813"/>
                  <a:pt x="557213" y="19050"/>
                  <a:pt x="612775" y="9525"/>
                </a:cubicBezTo>
                <a:cubicBezTo>
                  <a:pt x="668337" y="0"/>
                  <a:pt x="614363" y="79375"/>
                  <a:pt x="622300" y="171450"/>
                </a:cubicBezTo>
                <a:cubicBezTo>
                  <a:pt x="630237" y="263525"/>
                  <a:pt x="693737" y="449263"/>
                  <a:pt x="660400" y="561975"/>
                </a:cubicBezTo>
                <a:cubicBezTo>
                  <a:pt x="627063" y="674687"/>
                  <a:pt x="515937" y="792163"/>
                  <a:pt x="422275" y="847725"/>
                </a:cubicBezTo>
                <a:cubicBezTo>
                  <a:pt x="328613" y="903287"/>
                  <a:pt x="139700" y="900112"/>
                  <a:pt x="69850" y="885825"/>
                </a:cubicBezTo>
                <a:close/>
              </a:path>
            </a:pathLst>
          </a:custGeom>
          <a:solidFill>
            <a:srgbClr val="FF660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9" name="Полилиния 68"/>
          <p:cNvSpPr/>
          <p:nvPr/>
        </p:nvSpPr>
        <p:spPr>
          <a:xfrm>
            <a:off x="6165850" y="1543050"/>
            <a:ext cx="939800" cy="552450"/>
          </a:xfrm>
          <a:custGeom>
            <a:avLst/>
            <a:gdLst>
              <a:gd name="connsiteX0" fmla="*/ 3175 w 939800"/>
              <a:gd name="connsiteY0" fmla="*/ 219075 h 552450"/>
              <a:gd name="connsiteX1" fmla="*/ 184150 w 939800"/>
              <a:gd name="connsiteY1" fmla="*/ 85725 h 552450"/>
              <a:gd name="connsiteX2" fmla="*/ 422275 w 939800"/>
              <a:gd name="connsiteY2" fmla="*/ 0 h 552450"/>
              <a:gd name="connsiteX3" fmla="*/ 708025 w 939800"/>
              <a:gd name="connsiteY3" fmla="*/ 85725 h 552450"/>
              <a:gd name="connsiteX4" fmla="*/ 927100 w 939800"/>
              <a:gd name="connsiteY4" fmla="*/ 85725 h 552450"/>
              <a:gd name="connsiteX5" fmla="*/ 784225 w 939800"/>
              <a:gd name="connsiteY5" fmla="*/ 209550 h 552450"/>
              <a:gd name="connsiteX6" fmla="*/ 546100 w 939800"/>
              <a:gd name="connsiteY6" fmla="*/ 514350 h 552450"/>
              <a:gd name="connsiteX7" fmla="*/ 203200 w 939800"/>
              <a:gd name="connsiteY7" fmla="*/ 438150 h 552450"/>
              <a:gd name="connsiteX8" fmla="*/ 3175 w 939800"/>
              <a:gd name="connsiteY8" fmla="*/ 219075 h 552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9800" h="552450">
                <a:moveTo>
                  <a:pt x="3175" y="219075"/>
                </a:moveTo>
                <a:cubicBezTo>
                  <a:pt x="0" y="160338"/>
                  <a:pt x="114300" y="122238"/>
                  <a:pt x="184150" y="85725"/>
                </a:cubicBezTo>
                <a:cubicBezTo>
                  <a:pt x="254000" y="49212"/>
                  <a:pt x="334963" y="0"/>
                  <a:pt x="422275" y="0"/>
                </a:cubicBezTo>
                <a:cubicBezTo>
                  <a:pt x="509587" y="0"/>
                  <a:pt x="623888" y="71438"/>
                  <a:pt x="708025" y="85725"/>
                </a:cubicBezTo>
                <a:cubicBezTo>
                  <a:pt x="792162" y="100012"/>
                  <a:pt x="914400" y="65088"/>
                  <a:pt x="927100" y="85725"/>
                </a:cubicBezTo>
                <a:cubicBezTo>
                  <a:pt x="939800" y="106362"/>
                  <a:pt x="847725" y="138113"/>
                  <a:pt x="784225" y="209550"/>
                </a:cubicBezTo>
                <a:cubicBezTo>
                  <a:pt x="720725" y="280987"/>
                  <a:pt x="642938" y="476250"/>
                  <a:pt x="546100" y="514350"/>
                </a:cubicBezTo>
                <a:cubicBezTo>
                  <a:pt x="449263" y="552450"/>
                  <a:pt x="290513" y="488950"/>
                  <a:pt x="203200" y="438150"/>
                </a:cubicBezTo>
                <a:cubicBezTo>
                  <a:pt x="115888" y="387350"/>
                  <a:pt x="6350" y="277813"/>
                  <a:pt x="3175" y="219075"/>
                </a:cubicBezTo>
                <a:close/>
              </a:path>
            </a:pathLst>
          </a:custGeom>
          <a:solidFill>
            <a:srgbClr val="FF660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0" name="Полилиния 69"/>
          <p:cNvSpPr/>
          <p:nvPr/>
        </p:nvSpPr>
        <p:spPr>
          <a:xfrm>
            <a:off x="7442200" y="212725"/>
            <a:ext cx="619125" cy="1014413"/>
          </a:xfrm>
          <a:custGeom>
            <a:avLst/>
            <a:gdLst>
              <a:gd name="connsiteX0" fmla="*/ 60325 w 619125"/>
              <a:gd name="connsiteY0" fmla="*/ 987425 h 1014412"/>
              <a:gd name="connsiteX1" fmla="*/ 88900 w 619125"/>
              <a:gd name="connsiteY1" fmla="*/ 739775 h 1014412"/>
              <a:gd name="connsiteX2" fmla="*/ 127000 w 619125"/>
              <a:gd name="connsiteY2" fmla="*/ 511175 h 1014412"/>
              <a:gd name="connsiteX3" fmla="*/ 384175 w 619125"/>
              <a:gd name="connsiteY3" fmla="*/ 120650 h 1014412"/>
              <a:gd name="connsiteX4" fmla="*/ 431800 w 619125"/>
              <a:gd name="connsiteY4" fmla="*/ 15875 h 1014412"/>
              <a:gd name="connsiteX5" fmla="*/ 488950 w 619125"/>
              <a:gd name="connsiteY5" fmla="*/ 215900 h 1014412"/>
              <a:gd name="connsiteX6" fmla="*/ 612775 w 619125"/>
              <a:gd name="connsiteY6" fmla="*/ 539750 h 1014412"/>
              <a:gd name="connsiteX7" fmla="*/ 450850 w 619125"/>
              <a:gd name="connsiteY7" fmla="*/ 901700 h 1014412"/>
              <a:gd name="connsiteX8" fmla="*/ 60325 w 619125"/>
              <a:gd name="connsiteY8" fmla="*/ 987425 h 1014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9125" h="1014412">
                <a:moveTo>
                  <a:pt x="60325" y="987425"/>
                </a:moveTo>
                <a:cubicBezTo>
                  <a:pt x="0" y="960438"/>
                  <a:pt x="77788" y="819150"/>
                  <a:pt x="88900" y="739775"/>
                </a:cubicBezTo>
                <a:cubicBezTo>
                  <a:pt x="100012" y="660400"/>
                  <a:pt x="77788" y="614363"/>
                  <a:pt x="127000" y="511175"/>
                </a:cubicBezTo>
                <a:cubicBezTo>
                  <a:pt x="176213" y="407988"/>
                  <a:pt x="333375" y="203200"/>
                  <a:pt x="384175" y="120650"/>
                </a:cubicBezTo>
                <a:cubicBezTo>
                  <a:pt x="434975" y="38100"/>
                  <a:pt x="414338" y="0"/>
                  <a:pt x="431800" y="15875"/>
                </a:cubicBezTo>
                <a:cubicBezTo>
                  <a:pt x="449262" y="31750"/>
                  <a:pt x="458788" y="128588"/>
                  <a:pt x="488950" y="215900"/>
                </a:cubicBezTo>
                <a:cubicBezTo>
                  <a:pt x="519112" y="303212"/>
                  <a:pt x="619125" y="425450"/>
                  <a:pt x="612775" y="539750"/>
                </a:cubicBezTo>
                <a:cubicBezTo>
                  <a:pt x="606425" y="654050"/>
                  <a:pt x="541337" y="823913"/>
                  <a:pt x="450850" y="901700"/>
                </a:cubicBezTo>
                <a:cubicBezTo>
                  <a:pt x="360363" y="979487"/>
                  <a:pt x="120650" y="1014412"/>
                  <a:pt x="60325" y="987425"/>
                </a:cubicBezTo>
                <a:close/>
              </a:path>
            </a:pathLst>
          </a:custGeom>
          <a:solidFill>
            <a:srgbClr val="FF000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1" name="Полилиния 70"/>
          <p:cNvSpPr/>
          <p:nvPr/>
        </p:nvSpPr>
        <p:spPr>
          <a:xfrm>
            <a:off x="7040563" y="284163"/>
            <a:ext cx="466725" cy="1012825"/>
          </a:xfrm>
          <a:custGeom>
            <a:avLst/>
            <a:gdLst>
              <a:gd name="connsiteX0" fmla="*/ 385762 w 466724"/>
              <a:gd name="connsiteY0" fmla="*/ 1011237 h 1012824"/>
              <a:gd name="connsiteX1" fmla="*/ 185737 w 466724"/>
              <a:gd name="connsiteY1" fmla="*/ 801687 h 1012824"/>
              <a:gd name="connsiteX2" fmla="*/ 23812 w 466724"/>
              <a:gd name="connsiteY2" fmla="*/ 554037 h 1012824"/>
              <a:gd name="connsiteX3" fmla="*/ 42862 w 466724"/>
              <a:gd name="connsiteY3" fmla="*/ 58737 h 1012824"/>
              <a:gd name="connsiteX4" fmla="*/ 233362 w 466724"/>
              <a:gd name="connsiteY4" fmla="*/ 201612 h 1012824"/>
              <a:gd name="connsiteX5" fmla="*/ 433387 w 466724"/>
              <a:gd name="connsiteY5" fmla="*/ 468312 h 1012824"/>
              <a:gd name="connsiteX6" fmla="*/ 433387 w 466724"/>
              <a:gd name="connsiteY6" fmla="*/ 792162 h 1012824"/>
              <a:gd name="connsiteX7" fmla="*/ 385762 w 466724"/>
              <a:gd name="connsiteY7" fmla="*/ 1011237 h 1012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6724" h="1012824">
                <a:moveTo>
                  <a:pt x="385762" y="1011237"/>
                </a:moveTo>
                <a:cubicBezTo>
                  <a:pt x="344487" y="1012824"/>
                  <a:pt x="246062" y="877887"/>
                  <a:pt x="185737" y="801687"/>
                </a:cubicBezTo>
                <a:cubicBezTo>
                  <a:pt x="125412" y="725487"/>
                  <a:pt x="47624" y="677862"/>
                  <a:pt x="23812" y="554037"/>
                </a:cubicBezTo>
                <a:cubicBezTo>
                  <a:pt x="0" y="430212"/>
                  <a:pt x="7937" y="117475"/>
                  <a:pt x="42862" y="58737"/>
                </a:cubicBezTo>
                <a:cubicBezTo>
                  <a:pt x="77787" y="0"/>
                  <a:pt x="168275" y="133350"/>
                  <a:pt x="233362" y="201612"/>
                </a:cubicBezTo>
                <a:cubicBezTo>
                  <a:pt x="298449" y="269874"/>
                  <a:pt x="400050" y="369887"/>
                  <a:pt x="433387" y="468312"/>
                </a:cubicBezTo>
                <a:cubicBezTo>
                  <a:pt x="466724" y="566737"/>
                  <a:pt x="436562" y="701675"/>
                  <a:pt x="433387" y="792162"/>
                </a:cubicBezTo>
                <a:cubicBezTo>
                  <a:pt x="430212" y="882649"/>
                  <a:pt x="427037" y="1009650"/>
                  <a:pt x="385762" y="1011237"/>
                </a:cubicBezTo>
                <a:close/>
              </a:path>
            </a:pathLst>
          </a:custGeom>
          <a:solidFill>
            <a:srgbClr val="FF000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2" name="Полилиния 71"/>
          <p:cNvSpPr/>
          <p:nvPr/>
        </p:nvSpPr>
        <p:spPr>
          <a:xfrm>
            <a:off x="8128000" y="857250"/>
            <a:ext cx="527050" cy="534988"/>
          </a:xfrm>
          <a:custGeom>
            <a:avLst/>
            <a:gdLst>
              <a:gd name="connsiteX0" fmla="*/ 50800 w 741362"/>
              <a:gd name="connsiteY0" fmla="*/ 619125 h 696912"/>
              <a:gd name="connsiteX1" fmla="*/ 88900 w 741362"/>
              <a:gd name="connsiteY1" fmla="*/ 342900 h 696912"/>
              <a:gd name="connsiteX2" fmla="*/ 307975 w 741362"/>
              <a:gd name="connsiteY2" fmla="*/ 142875 h 696912"/>
              <a:gd name="connsiteX3" fmla="*/ 698500 w 741362"/>
              <a:gd name="connsiteY3" fmla="*/ 47625 h 696912"/>
              <a:gd name="connsiteX4" fmla="*/ 565150 w 741362"/>
              <a:gd name="connsiteY4" fmla="*/ 428625 h 696912"/>
              <a:gd name="connsiteX5" fmla="*/ 460375 w 741362"/>
              <a:gd name="connsiteY5" fmla="*/ 657225 h 696912"/>
              <a:gd name="connsiteX6" fmla="*/ 69850 w 741362"/>
              <a:gd name="connsiteY6" fmla="*/ 666750 h 696912"/>
              <a:gd name="connsiteX7" fmla="*/ 50800 w 741362"/>
              <a:gd name="connsiteY7" fmla="*/ 619125 h 696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1362" h="696912">
                <a:moveTo>
                  <a:pt x="50800" y="619125"/>
                </a:moveTo>
                <a:cubicBezTo>
                  <a:pt x="53975" y="565150"/>
                  <a:pt x="46038" y="422275"/>
                  <a:pt x="88900" y="342900"/>
                </a:cubicBezTo>
                <a:cubicBezTo>
                  <a:pt x="131762" y="263525"/>
                  <a:pt x="206375" y="192087"/>
                  <a:pt x="307975" y="142875"/>
                </a:cubicBezTo>
                <a:cubicBezTo>
                  <a:pt x="409575" y="93663"/>
                  <a:pt x="655638" y="0"/>
                  <a:pt x="698500" y="47625"/>
                </a:cubicBezTo>
                <a:cubicBezTo>
                  <a:pt x="741362" y="95250"/>
                  <a:pt x="604838" y="327025"/>
                  <a:pt x="565150" y="428625"/>
                </a:cubicBezTo>
                <a:cubicBezTo>
                  <a:pt x="525463" y="530225"/>
                  <a:pt x="542925" y="617538"/>
                  <a:pt x="460375" y="657225"/>
                </a:cubicBezTo>
                <a:cubicBezTo>
                  <a:pt x="377825" y="696912"/>
                  <a:pt x="139700" y="671513"/>
                  <a:pt x="69850" y="666750"/>
                </a:cubicBezTo>
                <a:cubicBezTo>
                  <a:pt x="0" y="661988"/>
                  <a:pt x="47625" y="673100"/>
                  <a:pt x="50800" y="619125"/>
                </a:cubicBezTo>
                <a:close/>
              </a:path>
            </a:pathLst>
          </a:custGeom>
          <a:solidFill>
            <a:srgbClr val="FF000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3" name="Полилиния 72"/>
          <p:cNvSpPr/>
          <p:nvPr/>
        </p:nvSpPr>
        <p:spPr>
          <a:xfrm>
            <a:off x="7921625" y="1501775"/>
            <a:ext cx="519113" cy="427038"/>
          </a:xfrm>
          <a:custGeom>
            <a:avLst/>
            <a:gdLst>
              <a:gd name="connsiteX0" fmla="*/ 19050 w 795337"/>
              <a:gd name="connsiteY0" fmla="*/ 31750 h 660400"/>
              <a:gd name="connsiteX1" fmla="*/ 228600 w 795337"/>
              <a:gd name="connsiteY1" fmla="*/ 41275 h 660400"/>
              <a:gd name="connsiteX2" fmla="*/ 466725 w 795337"/>
              <a:gd name="connsiteY2" fmla="*/ 146050 h 660400"/>
              <a:gd name="connsiteX3" fmla="*/ 600075 w 795337"/>
              <a:gd name="connsiteY3" fmla="*/ 403225 h 660400"/>
              <a:gd name="connsiteX4" fmla="*/ 781050 w 795337"/>
              <a:gd name="connsiteY4" fmla="*/ 508000 h 660400"/>
              <a:gd name="connsiteX5" fmla="*/ 685800 w 795337"/>
              <a:gd name="connsiteY5" fmla="*/ 574675 h 660400"/>
              <a:gd name="connsiteX6" fmla="*/ 390525 w 795337"/>
              <a:gd name="connsiteY6" fmla="*/ 650875 h 660400"/>
              <a:gd name="connsiteX7" fmla="*/ 180975 w 795337"/>
              <a:gd name="connsiteY7" fmla="*/ 517525 h 660400"/>
              <a:gd name="connsiteX8" fmla="*/ 114300 w 795337"/>
              <a:gd name="connsiteY8" fmla="*/ 231775 h 660400"/>
              <a:gd name="connsiteX9" fmla="*/ 19050 w 795337"/>
              <a:gd name="connsiteY9" fmla="*/ 31750 h 66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337" h="660400">
                <a:moveTo>
                  <a:pt x="19050" y="31750"/>
                </a:moveTo>
                <a:cubicBezTo>
                  <a:pt x="38100" y="0"/>
                  <a:pt x="153988" y="22225"/>
                  <a:pt x="228600" y="41275"/>
                </a:cubicBezTo>
                <a:cubicBezTo>
                  <a:pt x="303212" y="60325"/>
                  <a:pt x="404813" y="85725"/>
                  <a:pt x="466725" y="146050"/>
                </a:cubicBezTo>
                <a:cubicBezTo>
                  <a:pt x="528638" y="206375"/>
                  <a:pt x="547688" y="342900"/>
                  <a:pt x="600075" y="403225"/>
                </a:cubicBezTo>
                <a:cubicBezTo>
                  <a:pt x="652462" y="463550"/>
                  <a:pt x="766763" y="479425"/>
                  <a:pt x="781050" y="508000"/>
                </a:cubicBezTo>
                <a:cubicBezTo>
                  <a:pt x="795337" y="536575"/>
                  <a:pt x="750887" y="550863"/>
                  <a:pt x="685800" y="574675"/>
                </a:cubicBezTo>
                <a:cubicBezTo>
                  <a:pt x="620713" y="598487"/>
                  <a:pt x="474663" y="660400"/>
                  <a:pt x="390525" y="650875"/>
                </a:cubicBezTo>
                <a:cubicBezTo>
                  <a:pt x="306388" y="641350"/>
                  <a:pt x="227012" y="587375"/>
                  <a:pt x="180975" y="517525"/>
                </a:cubicBezTo>
                <a:cubicBezTo>
                  <a:pt x="134938" y="447675"/>
                  <a:pt x="139700" y="312737"/>
                  <a:pt x="114300" y="231775"/>
                </a:cubicBezTo>
                <a:cubicBezTo>
                  <a:pt x="88900" y="150813"/>
                  <a:pt x="0" y="63500"/>
                  <a:pt x="19050" y="31750"/>
                </a:cubicBezTo>
                <a:close/>
              </a:path>
            </a:pathLst>
          </a:custGeom>
          <a:solidFill>
            <a:srgbClr val="FF000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4" name="Полилиния 73"/>
          <p:cNvSpPr/>
          <p:nvPr/>
        </p:nvSpPr>
        <p:spPr>
          <a:xfrm>
            <a:off x="7726363" y="2357438"/>
            <a:ext cx="638175" cy="428625"/>
          </a:xfrm>
          <a:custGeom>
            <a:avLst/>
            <a:gdLst>
              <a:gd name="connsiteX0" fmla="*/ 39687 w 962024"/>
              <a:gd name="connsiteY0" fmla="*/ 153987 h 644524"/>
              <a:gd name="connsiteX1" fmla="*/ 144462 w 962024"/>
              <a:gd name="connsiteY1" fmla="*/ 315912 h 644524"/>
              <a:gd name="connsiteX2" fmla="*/ 277812 w 962024"/>
              <a:gd name="connsiteY2" fmla="*/ 506412 h 644524"/>
              <a:gd name="connsiteX3" fmla="*/ 754062 w 962024"/>
              <a:gd name="connsiteY3" fmla="*/ 620712 h 644524"/>
              <a:gd name="connsiteX4" fmla="*/ 944562 w 962024"/>
              <a:gd name="connsiteY4" fmla="*/ 620712 h 644524"/>
              <a:gd name="connsiteX5" fmla="*/ 858837 w 962024"/>
              <a:gd name="connsiteY5" fmla="*/ 477837 h 644524"/>
              <a:gd name="connsiteX6" fmla="*/ 696912 w 962024"/>
              <a:gd name="connsiteY6" fmla="*/ 173037 h 644524"/>
              <a:gd name="connsiteX7" fmla="*/ 525462 w 962024"/>
              <a:gd name="connsiteY7" fmla="*/ 39687 h 644524"/>
              <a:gd name="connsiteX8" fmla="*/ 173037 w 962024"/>
              <a:gd name="connsiteY8" fmla="*/ 11112 h 644524"/>
              <a:gd name="connsiteX9" fmla="*/ 20637 w 962024"/>
              <a:gd name="connsiteY9" fmla="*/ 106362 h 644524"/>
              <a:gd name="connsiteX10" fmla="*/ 39687 w 962024"/>
              <a:gd name="connsiteY10" fmla="*/ 153987 h 644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62024" h="644524">
                <a:moveTo>
                  <a:pt x="39687" y="153987"/>
                </a:moveTo>
                <a:cubicBezTo>
                  <a:pt x="60325" y="188912"/>
                  <a:pt x="104775" y="257175"/>
                  <a:pt x="144462" y="315912"/>
                </a:cubicBezTo>
                <a:cubicBezTo>
                  <a:pt x="184149" y="374649"/>
                  <a:pt x="176212" y="455612"/>
                  <a:pt x="277812" y="506412"/>
                </a:cubicBezTo>
                <a:cubicBezTo>
                  <a:pt x="379412" y="557212"/>
                  <a:pt x="642937" y="601662"/>
                  <a:pt x="754062" y="620712"/>
                </a:cubicBezTo>
                <a:cubicBezTo>
                  <a:pt x="865187" y="639762"/>
                  <a:pt x="927100" y="644524"/>
                  <a:pt x="944562" y="620712"/>
                </a:cubicBezTo>
                <a:cubicBezTo>
                  <a:pt x="962024" y="596900"/>
                  <a:pt x="900112" y="552449"/>
                  <a:pt x="858837" y="477837"/>
                </a:cubicBezTo>
                <a:cubicBezTo>
                  <a:pt x="817562" y="403225"/>
                  <a:pt x="752474" y="246062"/>
                  <a:pt x="696912" y="173037"/>
                </a:cubicBezTo>
                <a:cubicBezTo>
                  <a:pt x="641350" y="100012"/>
                  <a:pt x="612775" y="66675"/>
                  <a:pt x="525462" y="39687"/>
                </a:cubicBezTo>
                <a:cubicBezTo>
                  <a:pt x="438150" y="12700"/>
                  <a:pt x="257174" y="0"/>
                  <a:pt x="173037" y="11112"/>
                </a:cubicBezTo>
                <a:cubicBezTo>
                  <a:pt x="88900" y="22224"/>
                  <a:pt x="41274" y="88900"/>
                  <a:pt x="20637" y="106362"/>
                </a:cubicBezTo>
                <a:cubicBezTo>
                  <a:pt x="0" y="123824"/>
                  <a:pt x="19049" y="119062"/>
                  <a:pt x="39687" y="153987"/>
                </a:cubicBezTo>
                <a:close/>
              </a:path>
            </a:pathLst>
          </a:custGeom>
          <a:solidFill>
            <a:srgbClr val="FF000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5" name="Полилиния 74"/>
          <p:cNvSpPr/>
          <p:nvPr/>
        </p:nvSpPr>
        <p:spPr>
          <a:xfrm>
            <a:off x="7440613" y="2500313"/>
            <a:ext cx="341312" cy="909637"/>
          </a:xfrm>
          <a:custGeom>
            <a:avLst/>
            <a:gdLst>
              <a:gd name="connsiteX0" fmla="*/ 160337 w 577849"/>
              <a:gd name="connsiteY0" fmla="*/ 28575 h 947737"/>
              <a:gd name="connsiteX1" fmla="*/ 284162 w 577849"/>
              <a:gd name="connsiteY1" fmla="*/ 104775 h 947737"/>
              <a:gd name="connsiteX2" fmla="*/ 474662 w 577849"/>
              <a:gd name="connsiteY2" fmla="*/ 257175 h 947737"/>
              <a:gd name="connsiteX3" fmla="*/ 531812 w 577849"/>
              <a:gd name="connsiteY3" fmla="*/ 447675 h 947737"/>
              <a:gd name="connsiteX4" fmla="*/ 531812 w 577849"/>
              <a:gd name="connsiteY4" fmla="*/ 895350 h 947737"/>
              <a:gd name="connsiteX5" fmla="*/ 255587 w 577849"/>
              <a:gd name="connsiteY5" fmla="*/ 762000 h 947737"/>
              <a:gd name="connsiteX6" fmla="*/ 26987 w 577849"/>
              <a:gd name="connsiteY6" fmla="*/ 600075 h 947737"/>
              <a:gd name="connsiteX7" fmla="*/ 93662 w 577849"/>
              <a:gd name="connsiteY7" fmla="*/ 276225 h 947737"/>
              <a:gd name="connsiteX8" fmla="*/ 160337 w 577849"/>
              <a:gd name="connsiteY8" fmla="*/ 28575 h 947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7849" h="947737">
                <a:moveTo>
                  <a:pt x="160337" y="28575"/>
                </a:moveTo>
                <a:cubicBezTo>
                  <a:pt x="192087" y="0"/>
                  <a:pt x="231775" y="66675"/>
                  <a:pt x="284162" y="104775"/>
                </a:cubicBezTo>
                <a:cubicBezTo>
                  <a:pt x="336549" y="142875"/>
                  <a:pt x="433387" y="200025"/>
                  <a:pt x="474662" y="257175"/>
                </a:cubicBezTo>
                <a:cubicBezTo>
                  <a:pt x="515937" y="314325"/>
                  <a:pt x="522287" y="341313"/>
                  <a:pt x="531812" y="447675"/>
                </a:cubicBezTo>
                <a:cubicBezTo>
                  <a:pt x="541337" y="554037"/>
                  <a:pt x="577849" y="842963"/>
                  <a:pt x="531812" y="895350"/>
                </a:cubicBezTo>
                <a:cubicBezTo>
                  <a:pt x="485775" y="947737"/>
                  <a:pt x="339725" y="811213"/>
                  <a:pt x="255587" y="762000"/>
                </a:cubicBezTo>
                <a:cubicBezTo>
                  <a:pt x="171450" y="712788"/>
                  <a:pt x="53974" y="681037"/>
                  <a:pt x="26987" y="600075"/>
                </a:cubicBezTo>
                <a:cubicBezTo>
                  <a:pt x="0" y="519113"/>
                  <a:pt x="69850" y="369887"/>
                  <a:pt x="93662" y="276225"/>
                </a:cubicBezTo>
                <a:cubicBezTo>
                  <a:pt x="117474" y="182563"/>
                  <a:pt x="128587" y="57150"/>
                  <a:pt x="160337" y="28575"/>
                </a:cubicBezTo>
                <a:close/>
              </a:path>
            </a:pathLst>
          </a:custGeom>
          <a:solidFill>
            <a:srgbClr val="FF000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Трапеция 27"/>
          <p:cNvSpPr/>
          <p:nvPr/>
        </p:nvSpPr>
        <p:spPr>
          <a:xfrm flipV="1">
            <a:off x="5324475" y="3000375"/>
            <a:ext cx="1428750" cy="1214438"/>
          </a:xfrm>
          <a:prstGeom prst="trapezoid">
            <a:avLst>
              <a:gd name="adj" fmla="val 32025"/>
            </a:avLst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6" name="Овал 75"/>
          <p:cNvSpPr/>
          <p:nvPr/>
        </p:nvSpPr>
        <p:spPr>
          <a:xfrm>
            <a:off x="4011613" y="4929188"/>
            <a:ext cx="1357312" cy="1285875"/>
          </a:xfrm>
          <a:prstGeom prst="ellipse">
            <a:avLst/>
          </a:prstGeom>
          <a:gradFill flip="none" rotWithShape="1">
            <a:gsLst>
              <a:gs pos="0">
                <a:srgbClr val="FFFF66"/>
              </a:gs>
              <a:gs pos="45000">
                <a:srgbClr val="FFC000"/>
              </a:gs>
              <a:gs pos="45000">
                <a:schemeClr val="accent6">
                  <a:lumMod val="75000"/>
                </a:schemeClr>
              </a:gs>
            </a:gsLst>
            <a:lin ang="8100000" scaled="1"/>
            <a:tileRect/>
          </a:gra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7" name="Полилиния 76"/>
          <p:cNvSpPr/>
          <p:nvPr/>
        </p:nvSpPr>
        <p:spPr>
          <a:xfrm flipV="1">
            <a:off x="3940175" y="5072063"/>
            <a:ext cx="428625" cy="190500"/>
          </a:xfrm>
          <a:custGeom>
            <a:avLst/>
            <a:gdLst>
              <a:gd name="connsiteX0" fmla="*/ 0 w 256478"/>
              <a:gd name="connsiteY0" fmla="*/ 524108 h 524108"/>
              <a:gd name="connsiteX1" fmla="*/ 156117 w 256478"/>
              <a:gd name="connsiteY1" fmla="*/ 367990 h 524108"/>
              <a:gd name="connsiteX2" fmla="*/ 256478 w 256478"/>
              <a:gd name="connsiteY2" fmla="*/ 0 h 524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6478" h="524108">
                <a:moveTo>
                  <a:pt x="0" y="524108"/>
                </a:moveTo>
                <a:cubicBezTo>
                  <a:pt x="56685" y="489724"/>
                  <a:pt x="113371" y="455341"/>
                  <a:pt x="156117" y="367990"/>
                </a:cubicBezTo>
                <a:cubicBezTo>
                  <a:pt x="198863" y="280639"/>
                  <a:pt x="227670" y="140319"/>
                  <a:pt x="256478" y="0"/>
                </a:cubicBezTo>
              </a:path>
            </a:pathLst>
          </a:custGeom>
          <a:ln w="76200" cap="rnd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8" name="Полилиния 77"/>
          <p:cNvSpPr/>
          <p:nvPr/>
        </p:nvSpPr>
        <p:spPr>
          <a:xfrm rot="16048420" flipV="1">
            <a:off x="8031162" y="4119563"/>
            <a:ext cx="428625" cy="190500"/>
          </a:xfrm>
          <a:custGeom>
            <a:avLst/>
            <a:gdLst>
              <a:gd name="connsiteX0" fmla="*/ 0 w 256478"/>
              <a:gd name="connsiteY0" fmla="*/ 524108 h 524108"/>
              <a:gd name="connsiteX1" fmla="*/ 156117 w 256478"/>
              <a:gd name="connsiteY1" fmla="*/ 367990 h 524108"/>
              <a:gd name="connsiteX2" fmla="*/ 256478 w 256478"/>
              <a:gd name="connsiteY2" fmla="*/ 0 h 524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6478" h="524108">
                <a:moveTo>
                  <a:pt x="0" y="524108"/>
                </a:moveTo>
                <a:cubicBezTo>
                  <a:pt x="56685" y="489724"/>
                  <a:pt x="113371" y="455341"/>
                  <a:pt x="156117" y="367990"/>
                </a:cubicBezTo>
                <a:cubicBezTo>
                  <a:pt x="198863" y="280639"/>
                  <a:pt x="227670" y="140319"/>
                  <a:pt x="256478" y="0"/>
                </a:cubicBezTo>
              </a:path>
            </a:pathLst>
          </a:custGeom>
          <a:ln w="76200" cap="rnd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9" name="Полилиния 78"/>
          <p:cNvSpPr/>
          <p:nvPr/>
        </p:nvSpPr>
        <p:spPr>
          <a:xfrm rot="520248">
            <a:off x="7369175" y="4165600"/>
            <a:ext cx="1338263" cy="1865313"/>
          </a:xfrm>
          <a:custGeom>
            <a:avLst/>
            <a:gdLst>
              <a:gd name="connsiteX0" fmla="*/ 644912 w 1338146"/>
              <a:gd name="connsiteY0" fmla="*/ 1810215 h 1864113"/>
              <a:gd name="connsiteX1" fmla="*/ 399585 w 1338146"/>
              <a:gd name="connsiteY1" fmla="*/ 1787912 h 1864113"/>
              <a:gd name="connsiteX2" fmla="*/ 120804 w 1338146"/>
              <a:gd name="connsiteY2" fmla="*/ 1598341 h 1864113"/>
              <a:gd name="connsiteX3" fmla="*/ 31595 w 1338146"/>
              <a:gd name="connsiteY3" fmla="*/ 1174595 h 1864113"/>
              <a:gd name="connsiteX4" fmla="*/ 310375 w 1338146"/>
              <a:gd name="connsiteY4" fmla="*/ 706244 h 1864113"/>
              <a:gd name="connsiteX5" fmla="*/ 410736 w 1338146"/>
              <a:gd name="connsiteY5" fmla="*/ 237893 h 1864113"/>
              <a:gd name="connsiteX6" fmla="*/ 566853 w 1338146"/>
              <a:gd name="connsiteY6" fmla="*/ 48322 h 1864113"/>
              <a:gd name="connsiteX7" fmla="*/ 823331 w 1338146"/>
              <a:gd name="connsiteY7" fmla="*/ 59473 h 1864113"/>
              <a:gd name="connsiteX8" fmla="*/ 968297 w 1338146"/>
              <a:gd name="connsiteY8" fmla="*/ 405161 h 1864113"/>
              <a:gd name="connsiteX9" fmla="*/ 1046356 w 1338146"/>
              <a:gd name="connsiteY9" fmla="*/ 739698 h 1864113"/>
              <a:gd name="connsiteX10" fmla="*/ 1280531 w 1338146"/>
              <a:gd name="connsiteY10" fmla="*/ 1107688 h 1864113"/>
              <a:gd name="connsiteX11" fmla="*/ 1302834 w 1338146"/>
              <a:gd name="connsiteY11" fmla="*/ 1486829 h 1864113"/>
              <a:gd name="connsiteX12" fmla="*/ 1068658 w 1338146"/>
              <a:gd name="connsiteY12" fmla="*/ 1810215 h 1864113"/>
              <a:gd name="connsiteX13" fmla="*/ 644912 w 1338146"/>
              <a:gd name="connsiteY13" fmla="*/ 1810215 h 1864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38146" h="1864113">
                <a:moveTo>
                  <a:pt x="644912" y="1810215"/>
                </a:moveTo>
                <a:cubicBezTo>
                  <a:pt x="533400" y="1806498"/>
                  <a:pt x="486936" y="1823224"/>
                  <a:pt x="399585" y="1787912"/>
                </a:cubicBezTo>
                <a:cubicBezTo>
                  <a:pt x="312234" y="1752600"/>
                  <a:pt x="182136" y="1700560"/>
                  <a:pt x="120804" y="1598341"/>
                </a:cubicBezTo>
                <a:cubicBezTo>
                  <a:pt x="59472" y="1496122"/>
                  <a:pt x="0" y="1323278"/>
                  <a:pt x="31595" y="1174595"/>
                </a:cubicBezTo>
                <a:cubicBezTo>
                  <a:pt x="63190" y="1025912"/>
                  <a:pt x="247185" y="862361"/>
                  <a:pt x="310375" y="706244"/>
                </a:cubicBezTo>
                <a:cubicBezTo>
                  <a:pt x="373565" y="550127"/>
                  <a:pt x="367990" y="347547"/>
                  <a:pt x="410736" y="237893"/>
                </a:cubicBezTo>
                <a:cubicBezTo>
                  <a:pt x="453482" y="128239"/>
                  <a:pt x="498087" y="78059"/>
                  <a:pt x="566853" y="48322"/>
                </a:cubicBezTo>
                <a:cubicBezTo>
                  <a:pt x="635619" y="18585"/>
                  <a:pt x="756424" y="0"/>
                  <a:pt x="823331" y="59473"/>
                </a:cubicBezTo>
                <a:cubicBezTo>
                  <a:pt x="890238" y="118946"/>
                  <a:pt x="931126" y="291790"/>
                  <a:pt x="968297" y="405161"/>
                </a:cubicBezTo>
                <a:cubicBezTo>
                  <a:pt x="1005468" y="518532"/>
                  <a:pt x="994317" y="622610"/>
                  <a:pt x="1046356" y="739698"/>
                </a:cubicBezTo>
                <a:cubicBezTo>
                  <a:pt x="1098395" y="856786"/>
                  <a:pt x="1237785" y="983166"/>
                  <a:pt x="1280531" y="1107688"/>
                </a:cubicBezTo>
                <a:cubicBezTo>
                  <a:pt x="1323277" y="1232210"/>
                  <a:pt x="1338146" y="1369741"/>
                  <a:pt x="1302834" y="1486829"/>
                </a:cubicBezTo>
                <a:cubicBezTo>
                  <a:pt x="1267522" y="1603917"/>
                  <a:pt x="1180170" y="1756317"/>
                  <a:pt x="1068658" y="1810215"/>
                </a:cubicBezTo>
                <a:cubicBezTo>
                  <a:pt x="957146" y="1864113"/>
                  <a:pt x="756424" y="1813932"/>
                  <a:pt x="644912" y="1810215"/>
                </a:cubicBezTo>
                <a:close/>
              </a:path>
            </a:pathLst>
          </a:custGeom>
          <a:gradFill>
            <a:gsLst>
              <a:gs pos="0">
                <a:srgbClr val="FFFF66"/>
              </a:gs>
              <a:gs pos="45000">
                <a:srgbClr val="FFC000"/>
              </a:gs>
              <a:gs pos="45000">
                <a:schemeClr val="accent6">
                  <a:lumMod val="75000"/>
                </a:schemeClr>
              </a:gs>
            </a:gsLst>
            <a:lin ang="8100000" scaled="1"/>
          </a:gra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0" name="Овал 79"/>
          <p:cNvSpPr/>
          <p:nvPr/>
        </p:nvSpPr>
        <p:spPr>
          <a:xfrm rot="5400000" flipH="1">
            <a:off x="7874794" y="5718969"/>
            <a:ext cx="179387" cy="180975"/>
          </a:xfrm>
          <a:prstGeom prst="ellipse">
            <a:avLst/>
          </a:prstGeom>
          <a:solidFill>
            <a:srgbClr val="663300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2" name="Полилиния 81"/>
          <p:cNvSpPr/>
          <p:nvPr/>
        </p:nvSpPr>
        <p:spPr>
          <a:xfrm>
            <a:off x="7138988" y="5214938"/>
            <a:ext cx="169862" cy="349250"/>
          </a:xfrm>
          <a:custGeom>
            <a:avLst/>
            <a:gdLst>
              <a:gd name="connsiteX0" fmla="*/ 0 w 256478"/>
              <a:gd name="connsiteY0" fmla="*/ 524108 h 524108"/>
              <a:gd name="connsiteX1" fmla="*/ 156117 w 256478"/>
              <a:gd name="connsiteY1" fmla="*/ 367990 h 524108"/>
              <a:gd name="connsiteX2" fmla="*/ 256478 w 256478"/>
              <a:gd name="connsiteY2" fmla="*/ 0 h 524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6478" h="524108">
                <a:moveTo>
                  <a:pt x="0" y="524108"/>
                </a:moveTo>
                <a:cubicBezTo>
                  <a:pt x="56685" y="489724"/>
                  <a:pt x="113371" y="455341"/>
                  <a:pt x="156117" y="367990"/>
                </a:cubicBezTo>
                <a:cubicBezTo>
                  <a:pt x="198863" y="280639"/>
                  <a:pt x="227670" y="140319"/>
                  <a:pt x="256478" y="0"/>
                </a:cubicBezTo>
              </a:path>
            </a:pathLst>
          </a:custGeom>
          <a:ln w="76200" cap="rnd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3" name="Овал 82"/>
          <p:cNvSpPr/>
          <p:nvPr/>
        </p:nvSpPr>
        <p:spPr>
          <a:xfrm>
            <a:off x="6369350" y="5502325"/>
            <a:ext cx="1000132" cy="998509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circle">
              <a:fillToRect r="100000" b="100000"/>
            </a:path>
            <a:tileRect l="-100000" t="-100000"/>
          </a:gra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4" name="Овал 83"/>
          <p:cNvSpPr/>
          <p:nvPr/>
        </p:nvSpPr>
        <p:spPr>
          <a:xfrm>
            <a:off x="6607175" y="6215063"/>
            <a:ext cx="95250" cy="95250"/>
          </a:xfrm>
          <a:prstGeom prst="ellipse">
            <a:avLst/>
          </a:prstGeom>
          <a:solidFill>
            <a:srgbClr val="663300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471" name="Прямоугольник 38"/>
          <p:cNvSpPr>
            <a:spLocks noChangeArrowheads="1"/>
          </p:cNvSpPr>
          <p:nvPr/>
        </p:nvSpPr>
        <p:spPr bwMode="auto">
          <a:xfrm>
            <a:off x="179388" y="5732463"/>
            <a:ext cx="31686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>
                <a:solidFill>
                  <a:schemeClr val="bg1"/>
                </a:solidFill>
                <a:latin typeface="Calibri" pitchFamily="34" charset="0"/>
              </a:rPr>
              <a:t>Цветовое решение может быть другим. </a:t>
            </a:r>
          </a:p>
          <a:p>
            <a:pPr algn="just"/>
            <a:r>
              <a:rPr lang="ru-RU">
                <a:solidFill>
                  <a:schemeClr val="bg1"/>
                </a:solidFill>
                <a:latin typeface="Calibri" pitchFamily="34" charset="0"/>
              </a:rPr>
              <a:t>Например таким.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Рисунок 51" descr="image02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05188" y="9525"/>
            <a:ext cx="5472112" cy="676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1" name="Прямая соединительная линия 50"/>
          <p:cNvCxnSpPr/>
          <p:nvPr/>
        </p:nvCxnSpPr>
        <p:spPr>
          <a:xfrm>
            <a:off x="3392488" y="4643438"/>
            <a:ext cx="5470525" cy="1587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Прямоугольник 49"/>
          <p:cNvSpPr/>
          <p:nvPr/>
        </p:nvSpPr>
        <p:spPr>
          <a:xfrm>
            <a:off x="3392488" y="4643438"/>
            <a:ext cx="5500687" cy="221456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4854575" y="3786188"/>
            <a:ext cx="2357438" cy="2143125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3" name="Полилиния 52"/>
          <p:cNvSpPr/>
          <p:nvPr/>
        </p:nvSpPr>
        <p:spPr>
          <a:xfrm>
            <a:off x="6330950" y="1376363"/>
            <a:ext cx="1862138" cy="1673225"/>
          </a:xfrm>
          <a:custGeom>
            <a:avLst/>
            <a:gdLst>
              <a:gd name="connsiteX0" fmla="*/ 0 w 1862253"/>
              <a:gd name="connsiteY0" fmla="*/ 1672682 h 1672682"/>
              <a:gd name="connsiteX1" fmla="*/ 256478 w 1862253"/>
              <a:gd name="connsiteY1" fmla="*/ 1182029 h 1672682"/>
              <a:gd name="connsiteX2" fmla="*/ 869795 w 1862253"/>
              <a:gd name="connsiteY2" fmla="*/ 501804 h 1672682"/>
              <a:gd name="connsiteX3" fmla="*/ 1862253 w 1862253"/>
              <a:gd name="connsiteY3" fmla="*/ 0 h 1672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62253" h="1672682">
                <a:moveTo>
                  <a:pt x="0" y="1672682"/>
                </a:moveTo>
                <a:lnTo>
                  <a:pt x="256478" y="1182029"/>
                </a:lnTo>
                <a:lnTo>
                  <a:pt x="869795" y="501804"/>
                </a:lnTo>
                <a:lnTo>
                  <a:pt x="1862253" y="0"/>
                </a:lnTo>
              </a:path>
            </a:pathLst>
          </a:custGeom>
          <a:ln w="57150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4" name="Полилиния 53"/>
          <p:cNvSpPr/>
          <p:nvPr/>
        </p:nvSpPr>
        <p:spPr>
          <a:xfrm>
            <a:off x="4413250" y="1589088"/>
            <a:ext cx="1227138" cy="1482725"/>
          </a:xfrm>
          <a:custGeom>
            <a:avLst/>
            <a:gdLst>
              <a:gd name="connsiteX0" fmla="*/ 1226634 w 1226634"/>
              <a:gd name="connsiteY0" fmla="*/ 1483112 h 1483112"/>
              <a:gd name="connsiteX1" fmla="*/ 791736 w 1226634"/>
              <a:gd name="connsiteY1" fmla="*/ 624468 h 1483112"/>
              <a:gd name="connsiteX2" fmla="*/ 0 w 1226634"/>
              <a:gd name="connsiteY2" fmla="*/ 0 h 1483112"/>
              <a:gd name="connsiteX3" fmla="*/ 0 w 1226634"/>
              <a:gd name="connsiteY3" fmla="*/ 0 h 1483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6634" h="1483112">
                <a:moveTo>
                  <a:pt x="1226634" y="1483112"/>
                </a:moveTo>
                <a:lnTo>
                  <a:pt x="791736" y="624468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57150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5" name="Полилиния 54"/>
          <p:cNvSpPr/>
          <p:nvPr/>
        </p:nvSpPr>
        <p:spPr>
          <a:xfrm>
            <a:off x="5984875" y="1343025"/>
            <a:ext cx="368300" cy="1706563"/>
          </a:xfrm>
          <a:custGeom>
            <a:avLst/>
            <a:gdLst>
              <a:gd name="connsiteX0" fmla="*/ 0 w 367990"/>
              <a:gd name="connsiteY0" fmla="*/ 1706136 h 1706136"/>
              <a:gd name="connsiteX1" fmla="*/ 44605 w 367990"/>
              <a:gd name="connsiteY1" fmla="*/ 780585 h 1706136"/>
              <a:gd name="connsiteX2" fmla="*/ 367990 w 367990"/>
              <a:gd name="connsiteY2" fmla="*/ 0 h 1706136"/>
              <a:gd name="connsiteX3" fmla="*/ 345688 w 367990"/>
              <a:gd name="connsiteY3" fmla="*/ 0 h 1706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7990" h="1706136">
                <a:moveTo>
                  <a:pt x="0" y="1706136"/>
                </a:moveTo>
                <a:lnTo>
                  <a:pt x="44605" y="780585"/>
                </a:lnTo>
                <a:lnTo>
                  <a:pt x="367990" y="0"/>
                </a:lnTo>
                <a:lnTo>
                  <a:pt x="345688" y="0"/>
                </a:lnTo>
              </a:path>
            </a:pathLst>
          </a:custGeom>
          <a:ln w="57150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6" name="Полилиния 55"/>
          <p:cNvSpPr/>
          <p:nvPr/>
        </p:nvSpPr>
        <p:spPr>
          <a:xfrm>
            <a:off x="5092700" y="1600200"/>
            <a:ext cx="123825" cy="623888"/>
          </a:xfrm>
          <a:custGeom>
            <a:avLst/>
            <a:gdLst>
              <a:gd name="connsiteX0" fmla="*/ 122664 w 122664"/>
              <a:gd name="connsiteY0" fmla="*/ 624469 h 624469"/>
              <a:gd name="connsiteX1" fmla="*/ 0 w 122664"/>
              <a:gd name="connsiteY1" fmla="*/ 0 h 624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2664" h="624469">
                <a:moveTo>
                  <a:pt x="122664" y="624469"/>
                </a:moveTo>
                <a:lnTo>
                  <a:pt x="0" y="0"/>
                </a:lnTo>
              </a:path>
            </a:pathLst>
          </a:custGeom>
          <a:ln w="57150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7" name="Полилиния 56"/>
          <p:cNvSpPr/>
          <p:nvPr/>
        </p:nvSpPr>
        <p:spPr>
          <a:xfrm flipH="1" flipV="1">
            <a:off x="4683125" y="2651125"/>
            <a:ext cx="785813" cy="46038"/>
          </a:xfrm>
          <a:custGeom>
            <a:avLst/>
            <a:gdLst>
              <a:gd name="connsiteX0" fmla="*/ 122664 w 122664"/>
              <a:gd name="connsiteY0" fmla="*/ 624469 h 624469"/>
              <a:gd name="connsiteX1" fmla="*/ 0 w 122664"/>
              <a:gd name="connsiteY1" fmla="*/ 0 h 624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2664" h="624469">
                <a:moveTo>
                  <a:pt x="122664" y="624469"/>
                </a:moveTo>
                <a:lnTo>
                  <a:pt x="0" y="0"/>
                </a:lnTo>
              </a:path>
            </a:pathLst>
          </a:custGeom>
          <a:ln w="57150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8" name="Полилиния 57"/>
          <p:cNvSpPr/>
          <p:nvPr/>
        </p:nvSpPr>
        <p:spPr>
          <a:xfrm>
            <a:off x="5897563" y="1527175"/>
            <a:ext cx="122237" cy="623888"/>
          </a:xfrm>
          <a:custGeom>
            <a:avLst/>
            <a:gdLst>
              <a:gd name="connsiteX0" fmla="*/ 122664 w 122664"/>
              <a:gd name="connsiteY0" fmla="*/ 624469 h 624469"/>
              <a:gd name="connsiteX1" fmla="*/ 0 w 122664"/>
              <a:gd name="connsiteY1" fmla="*/ 0 h 624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2664" h="624469">
                <a:moveTo>
                  <a:pt x="122664" y="624469"/>
                </a:moveTo>
                <a:lnTo>
                  <a:pt x="0" y="0"/>
                </a:lnTo>
              </a:path>
            </a:pathLst>
          </a:custGeom>
          <a:ln w="57150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9" name="Полилиния 58"/>
          <p:cNvSpPr/>
          <p:nvPr/>
        </p:nvSpPr>
        <p:spPr>
          <a:xfrm flipH="1">
            <a:off x="7156450" y="1214438"/>
            <a:ext cx="384175" cy="696912"/>
          </a:xfrm>
          <a:custGeom>
            <a:avLst/>
            <a:gdLst>
              <a:gd name="connsiteX0" fmla="*/ 122664 w 122664"/>
              <a:gd name="connsiteY0" fmla="*/ 624469 h 624469"/>
              <a:gd name="connsiteX1" fmla="*/ 0 w 122664"/>
              <a:gd name="connsiteY1" fmla="*/ 0 h 624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2664" h="624469">
                <a:moveTo>
                  <a:pt x="122664" y="624469"/>
                </a:moveTo>
                <a:lnTo>
                  <a:pt x="0" y="0"/>
                </a:lnTo>
              </a:path>
            </a:pathLst>
          </a:custGeom>
          <a:ln w="57150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0" name="Полилиния 59"/>
          <p:cNvSpPr/>
          <p:nvPr/>
        </p:nvSpPr>
        <p:spPr>
          <a:xfrm flipV="1">
            <a:off x="6653213" y="2435225"/>
            <a:ext cx="1143000" cy="71438"/>
          </a:xfrm>
          <a:custGeom>
            <a:avLst/>
            <a:gdLst>
              <a:gd name="connsiteX0" fmla="*/ 122664 w 122664"/>
              <a:gd name="connsiteY0" fmla="*/ 624469 h 624469"/>
              <a:gd name="connsiteX1" fmla="*/ 0 w 122664"/>
              <a:gd name="connsiteY1" fmla="*/ 0 h 624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2664" h="624469">
                <a:moveTo>
                  <a:pt x="122664" y="624469"/>
                </a:moveTo>
                <a:lnTo>
                  <a:pt x="0" y="0"/>
                </a:lnTo>
              </a:path>
            </a:pathLst>
          </a:custGeom>
          <a:ln w="57150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1" name="Полилиния 60"/>
          <p:cNvSpPr/>
          <p:nvPr/>
        </p:nvSpPr>
        <p:spPr>
          <a:xfrm>
            <a:off x="3556000" y="857250"/>
            <a:ext cx="912813" cy="796925"/>
          </a:xfrm>
          <a:custGeom>
            <a:avLst/>
            <a:gdLst>
              <a:gd name="connsiteX0" fmla="*/ 940419 w 1061224"/>
              <a:gd name="connsiteY0" fmla="*/ 897674 h 1001752"/>
              <a:gd name="connsiteX1" fmla="*/ 996175 w 1061224"/>
              <a:gd name="connsiteY1" fmla="*/ 607742 h 1001752"/>
              <a:gd name="connsiteX2" fmla="*/ 550126 w 1061224"/>
              <a:gd name="connsiteY2" fmla="*/ 206298 h 1001752"/>
              <a:gd name="connsiteX3" fmla="*/ 48322 w 1061224"/>
              <a:gd name="connsiteY3" fmla="*/ 83634 h 1001752"/>
              <a:gd name="connsiteX4" fmla="*/ 260195 w 1061224"/>
              <a:gd name="connsiteY4" fmla="*/ 708103 h 1001752"/>
              <a:gd name="connsiteX5" fmla="*/ 572429 w 1061224"/>
              <a:gd name="connsiteY5" fmla="*/ 964581 h 1001752"/>
              <a:gd name="connsiteX6" fmla="*/ 940419 w 1061224"/>
              <a:gd name="connsiteY6" fmla="*/ 897674 h 1001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1224" h="1001752">
                <a:moveTo>
                  <a:pt x="940419" y="897674"/>
                </a:moveTo>
                <a:cubicBezTo>
                  <a:pt x="1011043" y="838201"/>
                  <a:pt x="1061224" y="722971"/>
                  <a:pt x="996175" y="607742"/>
                </a:cubicBezTo>
                <a:cubicBezTo>
                  <a:pt x="931126" y="492513"/>
                  <a:pt x="708102" y="293649"/>
                  <a:pt x="550126" y="206298"/>
                </a:cubicBezTo>
                <a:cubicBezTo>
                  <a:pt x="392150" y="118947"/>
                  <a:pt x="96644" y="0"/>
                  <a:pt x="48322" y="83634"/>
                </a:cubicBezTo>
                <a:cubicBezTo>
                  <a:pt x="0" y="167268"/>
                  <a:pt x="172844" y="561279"/>
                  <a:pt x="260195" y="708103"/>
                </a:cubicBezTo>
                <a:cubicBezTo>
                  <a:pt x="347546" y="854927"/>
                  <a:pt x="460917" y="927410"/>
                  <a:pt x="572429" y="964581"/>
                </a:cubicBezTo>
                <a:cubicBezTo>
                  <a:pt x="683941" y="1001752"/>
                  <a:pt x="869795" y="957147"/>
                  <a:pt x="940419" y="897674"/>
                </a:cubicBezTo>
                <a:close/>
              </a:path>
            </a:pathLst>
          </a:custGeom>
          <a:solidFill>
            <a:srgbClr val="FFFF0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2" name="Полилиния 61"/>
          <p:cNvSpPr/>
          <p:nvPr/>
        </p:nvSpPr>
        <p:spPr>
          <a:xfrm>
            <a:off x="3749675" y="1846263"/>
            <a:ext cx="965200" cy="582612"/>
          </a:xfrm>
          <a:custGeom>
            <a:avLst/>
            <a:gdLst>
              <a:gd name="connsiteX0" fmla="*/ 1137425 w 1159727"/>
              <a:gd name="connsiteY0" fmla="*/ 5575 h 600307"/>
              <a:gd name="connsiteX1" fmla="*/ 925552 w 1159727"/>
              <a:gd name="connsiteY1" fmla="*/ 39029 h 600307"/>
              <a:gd name="connsiteX2" fmla="*/ 568713 w 1159727"/>
              <a:gd name="connsiteY2" fmla="*/ 39029 h 600307"/>
              <a:gd name="connsiteX3" fmla="*/ 245328 w 1159727"/>
              <a:gd name="connsiteY3" fmla="*/ 273205 h 600307"/>
              <a:gd name="connsiteX4" fmla="*/ 22303 w 1159727"/>
              <a:gd name="connsiteY4" fmla="*/ 529683 h 600307"/>
              <a:gd name="connsiteX5" fmla="*/ 111513 w 1159727"/>
              <a:gd name="connsiteY5" fmla="*/ 585439 h 600307"/>
              <a:gd name="connsiteX6" fmla="*/ 557562 w 1159727"/>
              <a:gd name="connsiteY6" fmla="*/ 585439 h 600307"/>
              <a:gd name="connsiteX7" fmla="*/ 903250 w 1159727"/>
              <a:gd name="connsiteY7" fmla="*/ 496229 h 600307"/>
              <a:gd name="connsiteX8" fmla="*/ 1037064 w 1159727"/>
              <a:gd name="connsiteY8" fmla="*/ 139390 h 600307"/>
              <a:gd name="connsiteX9" fmla="*/ 1059367 w 1159727"/>
              <a:gd name="connsiteY9" fmla="*/ 61332 h 600307"/>
              <a:gd name="connsiteX10" fmla="*/ 1137425 w 1159727"/>
              <a:gd name="connsiteY10" fmla="*/ 5575 h 600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59727" h="600307">
                <a:moveTo>
                  <a:pt x="1137425" y="5575"/>
                </a:moveTo>
                <a:cubicBezTo>
                  <a:pt x="1115123" y="1858"/>
                  <a:pt x="1020337" y="33453"/>
                  <a:pt x="925552" y="39029"/>
                </a:cubicBezTo>
                <a:cubicBezTo>
                  <a:pt x="830767" y="44605"/>
                  <a:pt x="682084" y="0"/>
                  <a:pt x="568713" y="39029"/>
                </a:cubicBezTo>
                <a:cubicBezTo>
                  <a:pt x="455342" y="78058"/>
                  <a:pt x="336396" y="191429"/>
                  <a:pt x="245328" y="273205"/>
                </a:cubicBezTo>
                <a:cubicBezTo>
                  <a:pt x="154260" y="354981"/>
                  <a:pt x="44606" y="477644"/>
                  <a:pt x="22303" y="529683"/>
                </a:cubicBezTo>
                <a:cubicBezTo>
                  <a:pt x="0" y="581722"/>
                  <a:pt x="22303" y="576146"/>
                  <a:pt x="111513" y="585439"/>
                </a:cubicBezTo>
                <a:cubicBezTo>
                  <a:pt x="200723" y="594732"/>
                  <a:pt x="425606" y="600307"/>
                  <a:pt x="557562" y="585439"/>
                </a:cubicBezTo>
                <a:cubicBezTo>
                  <a:pt x="689518" y="570571"/>
                  <a:pt x="823333" y="570571"/>
                  <a:pt x="903250" y="496229"/>
                </a:cubicBezTo>
                <a:cubicBezTo>
                  <a:pt x="983167" y="421888"/>
                  <a:pt x="1011045" y="211873"/>
                  <a:pt x="1037064" y="139390"/>
                </a:cubicBezTo>
                <a:cubicBezTo>
                  <a:pt x="1063083" y="66907"/>
                  <a:pt x="1042640" y="81776"/>
                  <a:pt x="1059367" y="61332"/>
                </a:cubicBezTo>
                <a:cubicBezTo>
                  <a:pt x="1076094" y="40888"/>
                  <a:pt x="1159727" y="9292"/>
                  <a:pt x="1137425" y="5575"/>
                </a:cubicBezTo>
                <a:close/>
              </a:path>
            </a:pathLst>
          </a:custGeom>
          <a:solidFill>
            <a:srgbClr val="FFFF0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3" name="Полилиния 62"/>
          <p:cNvSpPr/>
          <p:nvPr/>
        </p:nvSpPr>
        <p:spPr>
          <a:xfrm>
            <a:off x="4694238" y="319088"/>
            <a:ext cx="593725" cy="1273175"/>
          </a:xfrm>
          <a:custGeom>
            <a:avLst/>
            <a:gdLst>
              <a:gd name="connsiteX0" fmla="*/ 388434 w 594732"/>
              <a:gd name="connsiteY0" fmla="*/ 1263805 h 1273098"/>
              <a:gd name="connsiteX1" fmla="*/ 310375 w 594732"/>
              <a:gd name="connsiteY1" fmla="*/ 1063083 h 1273098"/>
              <a:gd name="connsiteX2" fmla="*/ 42746 w 594732"/>
              <a:gd name="connsiteY2" fmla="*/ 784303 h 1273098"/>
              <a:gd name="connsiteX3" fmla="*/ 53897 w 594732"/>
              <a:gd name="connsiteY3" fmla="*/ 293649 h 1273098"/>
              <a:gd name="connsiteX4" fmla="*/ 65049 w 594732"/>
              <a:gd name="connsiteY4" fmla="*/ 3717 h 1273098"/>
              <a:gd name="connsiteX5" fmla="*/ 165410 w 594732"/>
              <a:gd name="connsiteY5" fmla="*/ 271347 h 1273098"/>
              <a:gd name="connsiteX6" fmla="*/ 533400 w 594732"/>
              <a:gd name="connsiteY6" fmla="*/ 583581 h 1273098"/>
              <a:gd name="connsiteX7" fmla="*/ 533400 w 594732"/>
              <a:gd name="connsiteY7" fmla="*/ 1007327 h 1273098"/>
              <a:gd name="connsiteX8" fmla="*/ 388434 w 594732"/>
              <a:gd name="connsiteY8" fmla="*/ 1263805 h 1273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4732" h="1273098">
                <a:moveTo>
                  <a:pt x="388434" y="1263805"/>
                </a:moveTo>
                <a:cubicBezTo>
                  <a:pt x="351263" y="1273098"/>
                  <a:pt x="367990" y="1143000"/>
                  <a:pt x="310375" y="1063083"/>
                </a:cubicBezTo>
                <a:cubicBezTo>
                  <a:pt x="252760" y="983166"/>
                  <a:pt x="85492" y="912542"/>
                  <a:pt x="42746" y="784303"/>
                </a:cubicBezTo>
                <a:cubicBezTo>
                  <a:pt x="0" y="656064"/>
                  <a:pt x="50180" y="423747"/>
                  <a:pt x="53897" y="293649"/>
                </a:cubicBezTo>
                <a:cubicBezTo>
                  <a:pt x="57614" y="163551"/>
                  <a:pt x="46464" y="7434"/>
                  <a:pt x="65049" y="3717"/>
                </a:cubicBezTo>
                <a:cubicBezTo>
                  <a:pt x="83635" y="0"/>
                  <a:pt x="87352" y="174703"/>
                  <a:pt x="165410" y="271347"/>
                </a:cubicBezTo>
                <a:cubicBezTo>
                  <a:pt x="243468" y="367991"/>
                  <a:pt x="472068" y="460918"/>
                  <a:pt x="533400" y="583581"/>
                </a:cubicBezTo>
                <a:cubicBezTo>
                  <a:pt x="594732" y="706244"/>
                  <a:pt x="557561" y="893956"/>
                  <a:pt x="533400" y="1007327"/>
                </a:cubicBezTo>
                <a:cubicBezTo>
                  <a:pt x="509239" y="1120698"/>
                  <a:pt x="425605" y="1254512"/>
                  <a:pt x="388434" y="1263805"/>
                </a:cubicBezTo>
                <a:close/>
              </a:path>
            </a:pathLst>
          </a:custGeom>
          <a:solidFill>
            <a:srgbClr val="FFFF0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4" name="Полилиния 63"/>
          <p:cNvSpPr/>
          <p:nvPr/>
        </p:nvSpPr>
        <p:spPr>
          <a:xfrm>
            <a:off x="3821113" y="2560638"/>
            <a:ext cx="857250" cy="511175"/>
          </a:xfrm>
          <a:custGeom>
            <a:avLst/>
            <a:gdLst>
              <a:gd name="connsiteX0" fmla="*/ 1102113 w 1122557"/>
              <a:gd name="connsiteY0" fmla="*/ 92927 h 650488"/>
              <a:gd name="connsiteX1" fmla="*/ 901391 w 1122557"/>
              <a:gd name="connsiteY1" fmla="*/ 92927 h 650488"/>
              <a:gd name="connsiteX2" fmla="*/ 600308 w 1122557"/>
              <a:gd name="connsiteY2" fmla="*/ 37171 h 650488"/>
              <a:gd name="connsiteX3" fmla="*/ 299225 w 1122557"/>
              <a:gd name="connsiteY3" fmla="*/ 315952 h 650488"/>
              <a:gd name="connsiteX4" fmla="*/ 20444 w 1122557"/>
              <a:gd name="connsiteY4" fmla="*/ 472069 h 650488"/>
              <a:gd name="connsiteX5" fmla="*/ 176561 w 1122557"/>
              <a:gd name="connsiteY5" fmla="*/ 538976 h 650488"/>
              <a:gd name="connsiteX6" fmla="*/ 611459 w 1122557"/>
              <a:gd name="connsiteY6" fmla="*/ 639337 h 650488"/>
              <a:gd name="connsiteX7" fmla="*/ 934844 w 1122557"/>
              <a:gd name="connsiteY7" fmla="*/ 472069 h 650488"/>
              <a:gd name="connsiteX8" fmla="*/ 1024054 w 1122557"/>
              <a:gd name="connsiteY8" fmla="*/ 204439 h 650488"/>
              <a:gd name="connsiteX9" fmla="*/ 1102113 w 1122557"/>
              <a:gd name="connsiteY9" fmla="*/ 92927 h 6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22557" h="650488">
                <a:moveTo>
                  <a:pt x="1102113" y="92927"/>
                </a:moveTo>
                <a:cubicBezTo>
                  <a:pt x="1081669" y="74342"/>
                  <a:pt x="985025" y="102220"/>
                  <a:pt x="901391" y="92927"/>
                </a:cubicBezTo>
                <a:cubicBezTo>
                  <a:pt x="817757" y="83634"/>
                  <a:pt x="700669" y="0"/>
                  <a:pt x="600308" y="37171"/>
                </a:cubicBezTo>
                <a:cubicBezTo>
                  <a:pt x="499947" y="74342"/>
                  <a:pt x="395869" y="243469"/>
                  <a:pt x="299225" y="315952"/>
                </a:cubicBezTo>
                <a:cubicBezTo>
                  <a:pt x="202581" y="388435"/>
                  <a:pt x="40888" y="434898"/>
                  <a:pt x="20444" y="472069"/>
                </a:cubicBezTo>
                <a:cubicBezTo>
                  <a:pt x="0" y="509240"/>
                  <a:pt x="78059" y="511098"/>
                  <a:pt x="176561" y="538976"/>
                </a:cubicBezTo>
                <a:cubicBezTo>
                  <a:pt x="275063" y="566854"/>
                  <a:pt x="485079" y="650488"/>
                  <a:pt x="611459" y="639337"/>
                </a:cubicBezTo>
                <a:cubicBezTo>
                  <a:pt x="737839" y="628186"/>
                  <a:pt x="866078" y="544552"/>
                  <a:pt x="934844" y="472069"/>
                </a:cubicBezTo>
                <a:cubicBezTo>
                  <a:pt x="1003610" y="399586"/>
                  <a:pt x="998034" y="263912"/>
                  <a:pt x="1024054" y="204439"/>
                </a:cubicBezTo>
                <a:cubicBezTo>
                  <a:pt x="1050074" y="144966"/>
                  <a:pt x="1122557" y="111512"/>
                  <a:pt x="1102113" y="92927"/>
                </a:cubicBezTo>
                <a:close/>
              </a:path>
            </a:pathLst>
          </a:custGeom>
          <a:solidFill>
            <a:srgbClr val="FFFF0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5" name="Полилиния 64"/>
          <p:cNvSpPr/>
          <p:nvPr/>
        </p:nvSpPr>
        <p:spPr>
          <a:xfrm>
            <a:off x="4530725" y="2641600"/>
            <a:ext cx="433388" cy="1073150"/>
          </a:xfrm>
          <a:custGeom>
            <a:avLst/>
            <a:gdLst>
              <a:gd name="connsiteX0" fmla="*/ 328961 w 455341"/>
              <a:gd name="connsiteY0" fmla="*/ 57614 h 1120697"/>
              <a:gd name="connsiteX1" fmla="*/ 228600 w 455341"/>
              <a:gd name="connsiteY1" fmla="*/ 236034 h 1120697"/>
              <a:gd name="connsiteX2" fmla="*/ 27878 w 455341"/>
              <a:gd name="connsiteY2" fmla="*/ 436756 h 1120697"/>
              <a:gd name="connsiteX3" fmla="*/ 61331 w 455341"/>
              <a:gd name="connsiteY3" fmla="*/ 849351 h 1120697"/>
              <a:gd name="connsiteX4" fmla="*/ 50180 w 455341"/>
              <a:gd name="connsiteY4" fmla="*/ 1116980 h 1120697"/>
              <a:gd name="connsiteX5" fmla="*/ 262053 w 455341"/>
              <a:gd name="connsiteY5" fmla="*/ 871653 h 1120697"/>
              <a:gd name="connsiteX6" fmla="*/ 440473 w 455341"/>
              <a:gd name="connsiteY6" fmla="*/ 581721 h 1120697"/>
              <a:gd name="connsiteX7" fmla="*/ 328961 w 455341"/>
              <a:gd name="connsiteY7" fmla="*/ 57614 h 1120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5341" h="1120697">
                <a:moveTo>
                  <a:pt x="328961" y="57614"/>
                </a:moveTo>
                <a:cubicBezTo>
                  <a:pt x="293649" y="0"/>
                  <a:pt x="278780" y="172844"/>
                  <a:pt x="228600" y="236034"/>
                </a:cubicBezTo>
                <a:cubicBezTo>
                  <a:pt x="178420" y="299224"/>
                  <a:pt x="55756" y="334537"/>
                  <a:pt x="27878" y="436756"/>
                </a:cubicBezTo>
                <a:cubicBezTo>
                  <a:pt x="0" y="538975"/>
                  <a:pt x="57614" y="735980"/>
                  <a:pt x="61331" y="849351"/>
                </a:cubicBezTo>
                <a:cubicBezTo>
                  <a:pt x="65048" y="962722"/>
                  <a:pt x="16726" y="1113263"/>
                  <a:pt x="50180" y="1116980"/>
                </a:cubicBezTo>
                <a:cubicBezTo>
                  <a:pt x="83634" y="1120697"/>
                  <a:pt x="197004" y="960863"/>
                  <a:pt x="262053" y="871653"/>
                </a:cubicBezTo>
                <a:cubicBezTo>
                  <a:pt x="327102" y="782443"/>
                  <a:pt x="425605" y="715536"/>
                  <a:pt x="440473" y="581721"/>
                </a:cubicBezTo>
                <a:cubicBezTo>
                  <a:pt x="455341" y="447906"/>
                  <a:pt x="364273" y="115228"/>
                  <a:pt x="328961" y="57614"/>
                </a:cubicBezTo>
                <a:close/>
              </a:path>
            </a:pathLst>
          </a:custGeom>
          <a:solidFill>
            <a:srgbClr val="FFFF0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6" name="Полилиния 65"/>
          <p:cNvSpPr/>
          <p:nvPr/>
        </p:nvSpPr>
        <p:spPr>
          <a:xfrm>
            <a:off x="5413375" y="304800"/>
            <a:ext cx="568325" cy="1220788"/>
          </a:xfrm>
          <a:custGeom>
            <a:avLst/>
            <a:gdLst>
              <a:gd name="connsiteX0" fmla="*/ 484187 w 568325"/>
              <a:gd name="connsiteY0" fmla="*/ 1209675 h 1220787"/>
              <a:gd name="connsiteX1" fmla="*/ 388937 w 568325"/>
              <a:gd name="connsiteY1" fmla="*/ 1028700 h 1220787"/>
              <a:gd name="connsiteX2" fmla="*/ 198437 w 568325"/>
              <a:gd name="connsiteY2" fmla="*/ 876300 h 1220787"/>
              <a:gd name="connsiteX3" fmla="*/ 26987 w 568325"/>
              <a:gd name="connsiteY3" fmla="*/ 609600 h 1220787"/>
              <a:gd name="connsiteX4" fmla="*/ 36512 w 568325"/>
              <a:gd name="connsiteY4" fmla="*/ 66675 h 1220787"/>
              <a:gd name="connsiteX5" fmla="*/ 141287 w 568325"/>
              <a:gd name="connsiteY5" fmla="*/ 209550 h 1220787"/>
              <a:gd name="connsiteX6" fmla="*/ 398462 w 568325"/>
              <a:gd name="connsiteY6" fmla="*/ 400050 h 1220787"/>
              <a:gd name="connsiteX7" fmla="*/ 531812 w 568325"/>
              <a:gd name="connsiteY7" fmla="*/ 685800 h 1220787"/>
              <a:gd name="connsiteX8" fmla="*/ 560387 w 568325"/>
              <a:gd name="connsiteY8" fmla="*/ 962025 h 1220787"/>
              <a:gd name="connsiteX9" fmla="*/ 484187 w 568325"/>
              <a:gd name="connsiteY9" fmla="*/ 1209675 h 1220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68325" h="1220787">
                <a:moveTo>
                  <a:pt x="484187" y="1209675"/>
                </a:moveTo>
                <a:cubicBezTo>
                  <a:pt x="455612" y="1220787"/>
                  <a:pt x="436562" y="1084262"/>
                  <a:pt x="388937" y="1028700"/>
                </a:cubicBezTo>
                <a:cubicBezTo>
                  <a:pt x="341312" y="973138"/>
                  <a:pt x="258762" y="946150"/>
                  <a:pt x="198437" y="876300"/>
                </a:cubicBezTo>
                <a:cubicBezTo>
                  <a:pt x="138112" y="806450"/>
                  <a:pt x="53974" y="744537"/>
                  <a:pt x="26987" y="609600"/>
                </a:cubicBezTo>
                <a:cubicBezTo>
                  <a:pt x="0" y="474663"/>
                  <a:pt x="17462" y="133350"/>
                  <a:pt x="36512" y="66675"/>
                </a:cubicBezTo>
                <a:cubicBezTo>
                  <a:pt x="55562" y="0"/>
                  <a:pt x="80962" y="153987"/>
                  <a:pt x="141287" y="209550"/>
                </a:cubicBezTo>
                <a:cubicBezTo>
                  <a:pt x="201612" y="265113"/>
                  <a:pt x="333375" y="320675"/>
                  <a:pt x="398462" y="400050"/>
                </a:cubicBezTo>
                <a:cubicBezTo>
                  <a:pt x="463549" y="479425"/>
                  <a:pt x="504825" y="592138"/>
                  <a:pt x="531812" y="685800"/>
                </a:cubicBezTo>
                <a:cubicBezTo>
                  <a:pt x="558799" y="779462"/>
                  <a:pt x="568325" y="874712"/>
                  <a:pt x="560387" y="962025"/>
                </a:cubicBezTo>
                <a:cubicBezTo>
                  <a:pt x="552449" y="1049338"/>
                  <a:pt x="512762" y="1198563"/>
                  <a:pt x="484187" y="1209675"/>
                </a:cubicBezTo>
                <a:close/>
              </a:path>
            </a:pathLst>
          </a:custGeom>
          <a:solidFill>
            <a:srgbClr val="FF660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7" name="Полилиния 66"/>
          <p:cNvSpPr/>
          <p:nvPr/>
        </p:nvSpPr>
        <p:spPr>
          <a:xfrm>
            <a:off x="5176838" y="1479550"/>
            <a:ext cx="735012" cy="517525"/>
          </a:xfrm>
          <a:custGeom>
            <a:avLst/>
            <a:gdLst>
              <a:gd name="connsiteX0" fmla="*/ 720725 w 735012"/>
              <a:gd name="connsiteY0" fmla="*/ 225425 h 517525"/>
              <a:gd name="connsiteX1" fmla="*/ 596900 w 735012"/>
              <a:gd name="connsiteY1" fmla="*/ 101600 h 517525"/>
              <a:gd name="connsiteX2" fmla="*/ 368300 w 735012"/>
              <a:gd name="connsiteY2" fmla="*/ 6350 h 517525"/>
              <a:gd name="connsiteX3" fmla="*/ 44450 w 735012"/>
              <a:gd name="connsiteY3" fmla="*/ 139700 h 517525"/>
              <a:gd name="connsiteX4" fmla="*/ 101600 w 735012"/>
              <a:gd name="connsiteY4" fmla="*/ 225425 h 517525"/>
              <a:gd name="connsiteX5" fmla="*/ 177800 w 735012"/>
              <a:gd name="connsiteY5" fmla="*/ 425450 h 517525"/>
              <a:gd name="connsiteX6" fmla="*/ 511175 w 735012"/>
              <a:gd name="connsiteY6" fmla="*/ 511175 h 517525"/>
              <a:gd name="connsiteX7" fmla="*/ 682625 w 735012"/>
              <a:gd name="connsiteY7" fmla="*/ 387350 h 517525"/>
              <a:gd name="connsiteX8" fmla="*/ 720725 w 735012"/>
              <a:gd name="connsiteY8" fmla="*/ 225425 h 517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5012" h="517525">
                <a:moveTo>
                  <a:pt x="720725" y="225425"/>
                </a:moveTo>
                <a:cubicBezTo>
                  <a:pt x="706438" y="177800"/>
                  <a:pt x="655637" y="138112"/>
                  <a:pt x="596900" y="101600"/>
                </a:cubicBezTo>
                <a:cubicBezTo>
                  <a:pt x="538163" y="65088"/>
                  <a:pt x="460375" y="0"/>
                  <a:pt x="368300" y="6350"/>
                </a:cubicBezTo>
                <a:cubicBezTo>
                  <a:pt x="276225" y="12700"/>
                  <a:pt x="88900" y="103188"/>
                  <a:pt x="44450" y="139700"/>
                </a:cubicBezTo>
                <a:cubicBezTo>
                  <a:pt x="0" y="176212"/>
                  <a:pt x="79375" y="177800"/>
                  <a:pt x="101600" y="225425"/>
                </a:cubicBezTo>
                <a:cubicBezTo>
                  <a:pt x="123825" y="273050"/>
                  <a:pt x="109538" y="377825"/>
                  <a:pt x="177800" y="425450"/>
                </a:cubicBezTo>
                <a:cubicBezTo>
                  <a:pt x="246062" y="473075"/>
                  <a:pt x="427038" y="517525"/>
                  <a:pt x="511175" y="511175"/>
                </a:cubicBezTo>
                <a:cubicBezTo>
                  <a:pt x="595312" y="504825"/>
                  <a:pt x="646113" y="434975"/>
                  <a:pt x="682625" y="387350"/>
                </a:cubicBezTo>
                <a:cubicBezTo>
                  <a:pt x="719138" y="339725"/>
                  <a:pt x="735012" y="273050"/>
                  <a:pt x="720725" y="225425"/>
                </a:cubicBezTo>
                <a:close/>
              </a:path>
            </a:pathLst>
          </a:custGeom>
          <a:solidFill>
            <a:srgbClr val="FF660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8" name="Полилиния 67"/>
          <p:cNvSpPr/>
          <p:nvPr/>
        </p:nvSpPr>
        <p:spPr>
          <a:xfrm>
            <a:off x="6294438" y="428625"/>
            <a:ext cx="693737" cy="903288"/>
          </a:xfrm>
          <a:custGeom>
            <a:avLst/>
            <a:gdLst>
              <a:gd name="connsiteX0" fmla="*/ 69850 w 693737"/>
              <a:gd name="connsiteY0" fmla="*/ 885825 h 903287"/>
              <a:gd name="connsiteX1" fmla="*/ 3175 w 693737"/>
              <a:gd name="connsiteY1" fmla="*/ 762000 h 903287"/>
              <a:gd name="connsiteX2" fmla="*/ 50800 w 693737"/>
              <a:gd name="connsiteY2" fmla="*/ 476250 h 903287"/>
              <a:gd name="connsiteX3" fmla="*/ 288925 w 693737"/>
              <a:gd name="connsiteY3" fmla="*/ 228600 h 903287"/>
              <a:gd name="connsiteX4" fmla="*/ 612775 w 693737"/>
              <a:gd name="connsiteY4" fmla="*/ 9525 h 903287"/>
              <a:gd name="connsiteX5" fmla="*/ 622300 w 693737"/>
              <a:gd name="connsiteY5" fmla="*/ 171450 h 903287"/>
              <a:gd name="connsiteX6" fmla="*/ 660400 w 693737"/>
              <a:gd name="connsiteY6" fmla="*/ 561975 h 903287"/>
              <a:gd name="connsiteX7" fmla="*/ 422275 w 693737"/>
              <a:gd name="connsiteY7" fmla="*/ 847725 h 903287"/>
              <a:gd name="connsiteX8" fmla="*/ 69850 w 693737"/>
              <a:gd name="connsiteY8" fmla="*/ 885825 h 903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3737" h="903287">
                <a:moveTo>
                  <a:pt x="69850" y="885825"/>
                </a:moveTo>
                <a:cubicBezTo>
                  <a:pt x="0" y="871538"/>
                  <a:pt x="6350" y="830262"/>
                  <a:pt x="3175" y="762000"/>
                </a:cubicBezTo>
                <a:cubicBezTo>
                  <a:pt x="0" y="693738"/>
                  <a:pt x="3175" y="565150"/>
                  <a:pt x="50800" y="476250"/>
                </a:cubicBezTo>
                <a:cubicBezTo>
                  <a:pt x="98425" y="387350"/>
                  <a:pt x="195263" y="306387"/>
                  <a:pt x="288925" y="228600"/>
                </a:cubicBezTo>
                <a:cubicBezTo>
                  <a:pt x="382587" y="150813"/>
                  <a:pt x="557213" y="19050"/>
                  <a:pt x="612775" y="9525"/>
                </a:cubicBezTo>
                <a:cubicBezTo>
                  <a:pt x="668337" y="0"/>
                  <a:pt x="614363" y="79375"/>
                  <a:pt x="622300" y="171450"/>
                </a:cubicBezTo>
                <a:cubicBezTo>
                  <a:pt x="630237" y="263525"/>
                  <a:pt x="693737" y="449263"/>
                  <a:pt x="660400" y="561975"/>
                </a:cubicBezTo>
                <a:cubicBezTo>
                  <a:pt x="627063" y="674687"/>
                  <a:pt x="515937" y="792163"/>
                  <a:pt x="422275" y="847725"/>
                </a:cubicBezTo>
                <a:cubicBezTo>
                  <a:pt x="328613" y="903287"/>
                  <a:pt x="139700" y="900112"/>
                  <a:pt x="69850" y="885825"/>
                </a:cubicBezTo>
                <a:close/>
              </a:path>
            </a:pathLst>
          </a:custGeom>
          <a:solidFill>
            <a:srgbClr val="FF660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9" name="Полилиния 68"/>
          <p:cNvSpPr/>
          <p:nvPr/>
        </p:nvSpPr>
        <p:spPr>
          <a:xfrm>
            <a:off x="6189663" y="1543050"/>
            <a:ext cx="939800" cy="552450"/>
          </a:xfrm>
          <a:custGeom>
            <a:avLst/>
            <a:gdLst>
              <a:gd name="connsiteX0" fmla="*/ 3175 w 939800"/>
              <a:gd name="connsiteY0" fmla="*/ 219075 h 552450"/>
              <a:gd name="connsiteX1" fmla="*/ 184150 w 939800"/>
              <a:gd name="connsiteY1" fmla="*/ 85725 h 552450"/>
              <a:gd name="connsiteX2" fmla="*/ 422275 w 939800"/>
              <a:gd name="connsiteY2" fmla="*/ 0 h 552450"/>
              <a:gd name="connsiteX3" fmla="*/ 708025 w 939800"/>
              <a:gd name="connsiteY3" fmla="*/ 85725 h 552450"/>
              <a:gd name="connsiteX4" fmla="*/ 927100 w 939800"/>
              <a:gd name="connsiteY4" fmla="*/ 85725 h 552450"/>
              <a:gd name="connsiteX5" fmla="*/ 784225 w 939800"/>
              <a:gd name="connsiteY5" fmla="*/ 209550 h 552450"/>
              <a:gd name="connsiteX6" fmla="*/ 546100 w 939800"/>
              <a:gd name="connsiteY6" fmla="*/ 514350 h 552450"/>
              <a:gd name="connsiteX7" fmla="*/ 203200 w 939800"/>
              <a:gd name="connsiteY7" fmla="*/ 438150 h 552450"/>
              <a:gd name="connsiteX8" fmla="*/ 3175 w 939800"/>
              <a:gd name="connsiteY8" fmla="*/ 219075 h 552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9800" h="552450">
                <a:moveTo>
                  <a:pt x="3175" y="219075"/>
                </a:moveTo>
                <a:cubicBezTo>
                  <a:pt x="0" y="160338"/>
                  <a:pt x="114300" y="122238"/>
                  <a:pt x="184150" y="85725"/>
                </a:cubicBezTo>
                <a:cubicBezTo>
                  <a:pt x="254000" y="49212"/>
                  <a:pt x="334963" y="0"/>
                  <a:pt x="422275" y="0"/>
                </a:cubicBezTo>
                <a:cubicBezTo>
                  <a:pt x="509587" y="0"/>
                  <a:pt x="623888" y="71438"/>
                  <a:pt x="708025" y="85725"/>
                </a:cubicBezTo>
                <a:cubicBezTo>
                  <a:pt x="792162" y="100012"/>
                  <a:pt x="914400" y="65088"/>
                  <a:pt x="927100" y="85725"/>
                </a:cubicBezTo>
                <a:cubicBezTo>
                  <a:pt x="939800" y="106362"/>
                  <a:pt x="847725" y="138113"/>
                  <a:pt x="784225" y="209550"/>
                </a:cubicBezTo>
                <a:cubicBezTo>
                  <a:pt x="720725" y="280987"/>
                  <a:pt x="642938" y="476250"/>
                  <a:pt x="546100" y="514350"/>
                </a:cubicBezTo>
                <a:cubicBezTo>
                  <a:pt x="449263" y="552450"/>
                  <a:pt x="290513" y="488950"/>
                  <a:pt x="203200" y="438150"/>
                </a:cubicBezTo>
                <a:cubicBezTo>
                  <a:pt x="115888" y="387350"/>
                  <a:pt x="6350" y="277813"/>
                  <a:pt x="3175" y="219075"/>
                </a:cubicBezTo>
                <a:close/>
              </a:path>
            </a:pathLst>
          </a:custGeom>
          <a:solidFill>
            <a:srgbClr val="FF660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0" name="Полилиния 69"/>
          <p:cNvSpPr/>
          <p:nvPr/>
        </p:nvSpPr>
        <p:spPr>
          <a:xfrm>
            <a:off x="7466013" y="212725"/>
            <a:ext cx="619125" cy="1014413"/>
          </a:xfrm>
          <a:custGeom>
            <a:avLst/>
            <a:gdLst>
              <a:gd name="connsiteX0" fmla="*/ 60325 w 619125"/>
              <a:gd name="connsiteY0" fmla="*/ 987425 h 1014412"/>
              <a:gd name="connsiteX1" fmla="*/ 88900 w 619125"/>
              <a:gd name="connsiteY1" fmla="*/ 739775 h 1014412"/>
              <a:gd name="connsiteX2" fmla="*/ 127000 w 619125"/>
              <a:gd name="connsiteY2" fmla="*/ 511175 h 1014412"/>
              <a:gd name="connsiteX3" fmla="*/ 384175 w 619125"/>
              <a:gd name="connsiteY3" fmla="*/ 120650 h 1014412"/>
              <a:gd name="connsiteX4" fmla="*/ 431800 w 619125"/>
              <a:gd name="connsiteY4" fmla="*/ 15875 h 1014412"/>
              <a:gd name="connsiteX5" fmla="*/ 488950 w 619125"/>
              <a:gd name="connsiteY5" fmla="*/ 215900 h 1014412"/>
              <a:gd name="connsiteX6" fmla="*/ 612775 w 619125"/>
              <a:gd name="connsiteY6" fmla="*/ 539750 h 1014412"/>
              <a:gd name="connsiteX7" fmla="*/ 450850 w 619125"/>
              <a:gd name="connsiteY7" fmla="*/ 901700 h 1014412"/>
              <a:gd name="connsiteX8" fmla="*/ 60325 w 619125"/>
              <a:gd name="connsiteY8" fmla="*/ 987425 h 1014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9125" h="1014412">
                <a:moveTo>
                  <a:pt x="60325" y="987425"/>
                </a:moveTo>
                <a:cubicBezTo>
                  <a:pt x="0" y="960438"/>
                  <a:pt x="77788" y="819150"/>
                  <a:pt x="88900" y="739775"/>
                </a:cubicBezTo>
                <a:cubicBezTo>
                  <a:pt x="100012" y="660400"/>
                  <a:pt x="77788" y="614363"/>
                  <a:pt x="127000" y="511175"/>
                </a:cubicBezTo>
                <a:cubicBezTo>
                  <a:pt x="176213" y="407988"/>
                  <a:pt x="333375" y="203200"/>
                  <a:pt x="384175" y="120650"/>
                </a:cubicBezTo>
                <a:cubicBezTo>
                  <a:pt x="434975" y="38100"/>
                  <a:pt x="414338" y="0"/>
                  <a:pt x="431800" y="15875"/>
                </a:cubicBezTo>
                <a:cubicBezTo>
                  <a:pt x="449262" y="31750"/>
                  <a:pt x="458788" y="128588"/>
                  <a:pt x="488950" y="215900"/>
                </a:cubicBezTo>
                <a:cubicBezTo>
                  <a:pt x="519112" y="303212"/>
                  <a:pt x="619125" y="425450"/>
                  <a:pt x="612775" y="539750"/>
                </a:cubicBezTo>
                <a:cubicBezTo>
                  <a:pt x="606425" y="654050"/>
                  <a:pt x="541337" y="823913"/>
                  <a:pt x="450850" y="901700"/>
                </a:cubicBezTo>
                <a:cubicBezTo>
                  <a:pt x="360363" y="979487"/>
                  <a:pt x="120650" y="1014412"/>
                  <a:pt x="60325" y="987425"/>
                </a:cubicBezTo>
                <a:close/>
              </a:path>
            </a:pathLst>
          </a:custGeom>
          <a:solidFill>
            <a:srgbClr val="FF000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1" name="Полилиния 70"/>
          <p:cNvSpPr/>
          <p:nvPr/>
        </p:nvSpPr>
        <p:spPr>
          <a:xfrm>
            <a:off x="7064375" y="284163"/>
            <a:ext cx="466725" cy="1012825"/>
          </a:xfrm>
          <a:custGeom>
            <a:avLst/>
            <a:gdLst>
              <a:gd name="connsiteX0" fmla="*/ 385762 w 466724"/>
              <a:gd name="connsiteY0" fmla="*/ 1011237 h 1012824"/>
              <a:gd name="connsiteX1" fmla="*/ 185737 w 466724"/>
              <a:gd name="connsiteY1" fmla="*/ 801687 h 1012824"/>
              <a:gd name="connsiteX2" fmla="*/ 23812 w 466724"/>
              <a:gd name="connsiteY2" fmla="*/ 554037 h 1012824"/>
              <a:gd name="connsiteX3" fmla="*/ 42862 w 466724"/>
              <a:gd name="connsiteY3" fmla="*/ 58737 h 1012824"/>
              <a:gd name="connsiteX4" fmla="*/ 233362 w 466724"/>
              <a:gd name="connsiteY4" fmla="*/ 201612 h 1012824"/>
              <a:gd name="connsiteX5" fmla="*/ 433387 w 466724"/>
              <a:gd name="connsiteY5" fmla="*/ 468312 h 1012824"/>
              <a:gd name="connsiteX6" fmla="*/ 433387 w 466724"/>
              <a:gd name="connsiteY6" fmla="*/ 792162 h 1012824"/>
              <a:gd name="connsiteX7" fmla="*/ 385762 w 466724"/>
              <a:gd name="connsiteY7" fmla="*/ 1011237 h 1012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6724" h="1012824">
                <a:moveTo>
                  <a:pt x="385762" y="1011237"/>
                </a:moveTo>
                <a:cubicBezTo>
                  <a:pt x="344487" y="1012824"/>
                  <a:pt x="246062" y="877887"/>
                  <a:pt x="185737" y="801687"/>
                </a:cubicBezTo>
                <a:cubicBezTo>
                  <a:pt x="125412" y="725487"/>
                  <a:pt x="47624" y="677862"/>
                  <a:pt x="23812" y="554037"/>
                </a:cubicBezTo>
                <a:cubicBezTo>
                  <a:pt x="0" y="430212"/>
                  <a:pt x="7937" y="117475"/>
                  <a:pt x="42862" y="58737"/>
                </a:cubicBezTo>
                <a:cubicBezTo>
                  <a:pt x="77787" y="0"/>
                  <a:pt x="168275" y="133350"/>
                  <a:pt x="233362" y="201612"/>
                </a:cubicBezTo>
                <a:cubicBezTo>
                  <a:pt x="298449" y="269874"/>
                  <a:pt x="400050" y="369887"/>
                  <a:pt x="433387" y="468312"/>
                </a:cubicBezTo>
                <a:cubicBezTo>
                  <a:pt x="466724" y="566737"/>
                  <a:pt x="436562" y="701675"/>
                  <a:pt x="433387" y="792162"/>
                </a:cubicBezTo>
                <a:cubicBezTo>
                  <a:pt x="430212" y="882649"/>
                  <a:pt x="427037" y="1009650"/>
                  <a:pt x="385762" y="1011237"/>
                </a:cubicBezTo>
                <a:close/>
              </a:path>
            </a:pathLst>
          </a:custGeom>
          <a:solidFill>
            <a:srgbClr val="FF000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2" name="Полилиния 71"/>
          <p:cNvSpPr/>
          <p:nvPr/>
        </p:nvSpPr>
        <p:spPr>
          <a:xfrm>
            <a:off x="8151813" y="857250"/>
            <a:ext cx="527050" cy="534988"/>
          </a:xfrm>
          <a:custGeom>
            <a:avLst/>
            <a:gdLst>
              <a:gd name="connsiteX0" fmla="*/ 50800 w 741362"/>
              <a:gd name="connsiteY0" fmla="*/ 619125 h 696912"/>
              <a:gd name="connsiteX1" fmla="*/ 88900 w 741362"/>
              <a:gd name="connsiteY1" fmla="*/ 342900 h 696912"/>
              <a:gd name="connsiteX2" fmla="*/ 307975 w 741362"/>
              <a:gd name="connsiteY2" fmla="*/ 142875 h 696912"/>
              <a:gd name="connsiteX3" fmla="*/ 698500 w 741362"/>
              <a:gd name="connsiteY3" fmla="*/ 47625 h 696912"/>
              <a:gd name="connsiteX4" fmla="*/ 565150 w 741362"/>
              <a:gd name="connsiteY4" fmla="*/ 428625 h 696912"/>
              <a:gd name="connsiteX5" fmla="*/ 460375 w 741362"/>
              <a:gd name="connsiteY5" fmla="*/ 657225 h 696912"/>
              <a:gd name="connsiteX6" fmla="*/ 69850 w 741362"/>
              <a:gd name="connsiteY6" fmla="*/ 666750 h 696912"/>
              <a:gd name="connsiteX7" fmla="*/ 50800 w 741362"/>
              <a:gd name="connsiteY7" fmla="*/ 619125 h 696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1362" h="696912">
                <a:moveTo>
                  <a:pt x="50800" y="619125"/>
                </a:moveTo>
                <a:cubicBezTo>
                  <a:pt x="53975" y="565150"/>
                  <a:pt x="46038" y="422275"/>
                  <a:pt x="88900" y="342900"/>
                </a:cubicBezTo>
                <a:cubicBezTo>
                  <a:pt x="131762" y="263525"/>
                  <a:pt x="206375" y="192087"/>
                  <a:pt x="307975" y="142875"/>
                </a:cubicBezTo>
                <a:cubicBezTo>
                  <a:pt x="409575" y="93663"/>
                  <a:pt x="655638" y="0"/>
                  <a:pt x="698500" y="47625"/>
                </a:cubicBezTo>
                <a:cubicBezTo>
                  <a:pt x="741362" y="95250"/>
                  <a:pt x="604838" y="327025"/>
                  <a:pt x="565150" y="428625"/>
                </a:cubicBezTo>
                <a:cubicBezTo>
                  <a:pt x="525463" y="530225"/>
                  <a:pt x="542925" y="617538"/>
                  <a:pt x="460375" y="657225"/>
                </a:cubicBezTo>
                <a:cubicBezTo>
                  <a:pt x="377825" y="696912"/>
                  <a:pt x="139700" y="671513"/>
                  <a:pt x="69850" y="666750"/>
                </a:cubicBezTo>
                <a:cubicBezTo>
                  <a:pt x="0" y="661988"/>
                  <a:pt x="47625" y="673100"/>
                  <a:pt x="50800" y="619125"/>
                </a:cubicBezTo>
                <a:close/>
              </a:path>
            </a:pathLst>
          </a:custGeom>
          <a:solidFill>
            <a:srgbClr val="FF000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3" name="Полилиния 72"/>
          <p:cNvSpPr/>
          <p:nvPr/>
        </p:nvSpPr>
        <p:spPr>
          <a:xfrm>
            <a:off x="7945438" y="1501775"/>
            <a:ext cx="519112" cy="427038"/>
          </a:xfrm>
          <a:custGeom>
            <a:avLst/>
            <a:gdLst>
              <a:gd name="connsiteX0" fmla="*/ 19050 w 795337"/>
              <a:gd name="connsiteY0" fmla="*/ 31750 h 660400"/>
              <a:gd name="connsiteX1" fmla="*/ 228600 w 795337"/>
              <a:gd name="connsiteY1" fmla="*/ 41275 h 660400"/>
              <a:gd name="connsiteX2" fmla="*/ 466725 w 795337"/>
              <a:gd name="connsiteY2" fmla="*/ 146050 h 660400"/>
              <a:gd name="connsiteX3" fmla="*/ 600075 w 795337"/>
              <a:gd name="connsiteY3" fmla="*/ 403225 h 660400"/>
              <a:gd name="connsiteX4" fmla="*/ 781050 w 795337"/>
              <a:gd name="connsiteY4" fmla="*/ 508000 h 660400"/>
              <a:gd name="connsiteX5" fmla="*/ 685800 w 795337"/>
              <a:gd name="connsiteY5" fmla="*/ 574675 h 660400"/>
              <a:gd name="connsiteX6" fmla="*/ 390525 w 795337"/>
              <a:gd name="connsiteY6" fmla="*/ 650875 h 660400"/>
              <a:gd name="connsiteX7" fmla="*/ 180975 w 795337"/>
              <a:gd name="connsiteY7" fmla="*/ 517525 h 660400"/>
              <a:gd name="connsiteX8" fmla="*/ 114300 w 795337"/>
              <a:gd name="connsiteY8" fmla="*/ 231775 h 660400"/>
              <a:gd name="connsiteX9" fmla="*/ 19050 w 795337"/>
              <a:gd name="connsiteY9" fmla="*/ 31750 h 66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337" h="660400">
                <a:moveTo>
                  <a:pt x="19050" y="31750"/>
                </a:moveTo>
                <a:cubicBezTo>
                  <a:pt x="38100" y="0"/>
                  <a:pt x="153988" y="22225"/>
                  <a:pt x="228600" y="41275"/>
                </a:cubicBezTo>
                <a:cubicBezTo>
                  <a:pt x="303212" y="60325"/>
                  <a:pt x="404813" y="85725"/>
                  <a:pt x="466725" y="146050"/>
                </a:cubicBezTo>
                <a:cubicBezTo>
                  <a:pt x="528638" y="206375"/>
                  <a:pt x="547688" y="342900"/>
                  <a:pt x="600075" y="403225"/>
                </a:cubicBezTo>
                <a:cubicBezTo>
                  <a:pt x="652462" y="463550"/>
                  <a:pt x="766763" y="479425"/>
                  <a:pt x="781050" y="508000"/>
                </a:cubicBezTo>
                <a:cubicBezTo>
                  <a:pt x="795337" y="536575"/>
                  <a:pt x="750887" y="550863"/>
                  <a:pt x="685800" y="574675"/>
                </a:cubicBezTo>
                <a:cubicBezTo>
                  <a:pt x="620713" y="598487"/>
                  <a:pt x="474663" y="660400"/>
                  <a:pt x="390525" y="650875"/>
                </a:cubicBezTo>
                <a:cubicBezTo>
                  <a:pt x="306388" y="641350"/>
                  <a:pt x="227012" y="587375"/>
                  <a:pt x="180975" y="517525"/>
                </a:cubicBezTo>
                <a:cubicBezTo>
                  <a:pt x="134938" y="447675"/>
                  <a:pt x="139700" y="312737"/>
                  <a:pt x="114300" y="231775"/>
                </a:cubicBezTo>
                <a:cubicBezTo>
                  <a:pt x="88900" y="150813"/>
                  <a:pt x="0" y="63500"/>
                  <a:pt x="19050" y="31750"/>
                </a:cubicBezTo>
                <a:close/>
              </a:path>
            </a:pathLst>
          </a:custGeom>
          <a:solidFill>
            <a:srgbClr val="FF000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4" name="Полилиния 73"/>
          <p:cNvSpPr/>
          <p:nvPr/>
        </p:nvSpPr>
        <p:spPr>
          <a:xfrm>
            <a:off x="7750175" y="2357438"/>
            <a:ext cx="638175" cy="428625"/>
          </a:xfrm>
          <a:custGeom>
            <a:avLst/>
            <a:gdLst>
              <a:gd name="connsiteX0" fmla="*/ 39687 w 962024"/>
              <a:gd name="connsiteY0" fmla="*/ 153987 h 644524"/>
              <a:gd name="connsiteX1" fmla="*/ 144462 w 962024"/>
              <a:gd name="connsiteY1" fmla="*/ 315912 h 644524"/>
              <a:gd name="connsiteX2" fmla="*/ 277812 w 962024"/>
              <a:gd name="connsiteY2" fmla="*/ 506412 h 644524"/>
              <a:gd name="connsiteX3" fmla="*/ 754062 w 962024"/>
              <a:gd name="connsiteY3" fmla="*/ 620712 h 644524"/>
              <a:gd name="connsiteX4" fmla="*/ 944562 w 962024"/>
              <a:gd name="connsiteY4" fmla="*/ 620712 h 644524"/>
              <a:gd name="connsiteX5" fmla="*/ 858837 w 962024"/>
              <a:gd name="connsiteY5" fmla="*/ 477837 h 644524"/>
              <a:gd name="connsiteX6" fmla="*/ 696912 w 962024"/>
              <a:gd name="connsiteY6" fmla="*/ 173037 h 644524"/>
              <a:gd name="connsiteX7" fmla="*/ 525462 w 962024"/>
              <a:gd name="connsiteY7" fmla="*/ 39687 h 644524"/>
              <a:gd name="connsiteX8" fmla="*/ 173037 w 962024"/>
              <a:gd name="connsiteY8" fmla="*/ 11112 h 644524"/>
              <a:gd name="connsiteX9" fmla="*/ 20637 w 962024"/>
              <a:gd name="connsiteY9" fmla="*/ 106362 h 644524"/>
              <a:gd name="connsiteX10" fmla="*/ 39687 w 962024"/>
              <a:gd name="connsiteY10" fmla="*/ 153987 h 644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62024" h="644524">
                <a:moveTo>
                  <a:pt x="39687" y="153987"/>
                </a:moveTo>
                <a:cubicBezTo>
                  <a:pt x="60325" y="188912"/>
                  <a:pt x="104775" y="257175"/>
                  <a:pt x="144462" y="315912"/>
                </a:cubicBezTo>
                <a:cubicBezTo>
                  <a:pt x="184149" y="374649"/>
                  <a:pt x="176212" y="455612"/>
                  <a:pt x="277812" y="506412"/>
                </a:cubicBezTo>
                <a:cubicBezTo>
                  <a:pt x="379412" y="557212"/>
                  <a:pt x="642937" y="601662"/>
                  <a:pt x="754062" y="620712"/>
                </a:cubicBezTo>
                <a:cubicBezTo>
                  <a:pt x="865187" y="639762"/>
                  <a:pt x="927100" y="644524"/>
                  <a:pt x="944562" y="620712"/>
                </a:cubicBezTo>
                <a:cubicBezTo>
                  <a:pt x="962024" y="596900"/>
                  <a:pt x="900112" y="552449"/>
                  <a:pt x="858837" y="477837"/>
                </a:cubicBezTo>
                <a:cubicBezTo>
                  <a:pt x="817562" y="403225"/>
                  <a:pt x="752474" y="246062"/>
                  <a:pt x="696912" y="173037"/>
                </a:cubicBezTo>
                <a:cubicBezTo>
                  <a:pt x="641350" y="100012"/>
                  <a:pt x="612775" y="66675"/>
                  <a:pt x="525462" y="39687"/>
                </a:cubicBezTo>
                <a:cubicBezTo>
                  <a:pt x="438150" y="12700"/>
                  <a:pt x="257174" y="0"/>
                  <a:pt x="173037" y="11112"/>
                </a:cubicBezTo>
                <a:cubicBezTo>
                  <a:pt x="88900" y="22224"/>
                  <a:pt x="41274" y="88900"/>
                  <a:pt x="20637" y="106362"/>
                </a:cubicBezTo>
                <a:cubicBezTo>
                  <a:pt x="0" y="123824"/>
                  <a:pt x="19049" y="119062"/>
                  <a:pt x="39687" y="153987"/>
                </a:cubicBezTo>
                <a:close/>
              </a:path>
            </a:pathLst>
          </a:custGeom>
          <a:solidFill>
            <a:srgbClr val="FF000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5" name="Полилиния 74"/>
          <p:cNvSpPr/>
          <p:nvPr/>
        </p:nvSpPr>
        <p:spPr>
          <a:xfrm>
            <a:off x="7464425" y="2500313"/>
            <a:ext cx="341313" cy="909637"/>
          </a:xfrm>
          <a:custGeom>
            <a:avLst/>
            <a:gdLst>
              <a:gd name="connsiteX0" fmla="*/ 160337 w 577849"/>
              <a:gd name="connsiteY0" fmla="*/ 28575 h 947737"/>
              <a:gd name="connsiteX1" fmla="*/ 284162 w 577849"/>
              <a:gd name="connsiteY1" fmla="*/ 104775 h 947737"/>
              <a:gd name="connsiteX2" fmla="*/ 474662 w 577849"/>
              <a:gd name="connsiteY2" fmla="*/ 257175 h 947737"/>
              <a:gd name="connsiteX3" fmla="*/ 531812 w 577849"/>
              <a:gd name="connsiteY3" fmla="*/ 447675 h 947737"/>
              <a:gd name="connsiteX4" fmla="*/ 531812 w 577849"/>
              <a:gd name="connsiteY4" fmla="*/ 895350 h 947737"/>
              <a:gd name="connsiteX5" fmla="*/ 255587 w 577849"/>
              <a:gd name="connsiteY5" fmla="*/ 762000 h 947737"/>
              <a:gd name="connsiteX6" fmla="*/ 26987 w 577849"/>
              <a:gd name="connsiteY6" fmla="*/ 600075 h 947737"/>
              <a:gd name="connsiteX7" fmla="*/ 93662 w 577849"/>
              <a:gd name="connsiteY7" fmla="*/ 276225 h 947737"/>
              <a:gd name="connsiteX8" fmla="*/ 160337 w 577849"/>
              <a:gd name="connsiteY8" fmla="*/ 28575 h 947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7849" h="947737">
                <a:moveTo>
                  <a:pt x="160337" y="28575"/>
                </a:moveTo>
                <a:cubicBezTo>
                  <a:pt x="192087" y="0"/>
                  <a:pt x="231775" y="66675"/>
                  <a:pt x="284162" y="104775"/>
                </a:cubicBezTo>
                <a:cubicBezTo>
                  <a:pt x="336549" y="142875"/>
                  <a:pt x="433387" y="200025"/>
                  <a:pt x="474662" y="257175"/>
                </a:cubicBezTo>
                <a:cubicBezTo>
                  <a:pt x="515937" y="314325"/>
                  <a:pt x="522287" y="341313"/>
                  <a:pt x="531812" y="447675"/>
                </a:cubicBezTo>
                <a:cubicBezTo>
                  <a:pt x="541337" y="554037"/>
                  <a:pt x="577849" y="842963"/>
                  <a:pt x="531812" y="895350"/>
                </a:cubicBezTo>
                <a:cubicBezTo>
                  <a:pt x="485775" y="947737"/>
                  <a:pt x="339725" y="811213"/>
                  <a:pt x="255587" y="762000"/>
                </a:cubicBezTo>
                <a:cubicBezTo>
                  <a:pt x="171450" y="712788"/>
                  <a:pt x="53974" y="681037"/>
                  <a:pt x="26987" y="600075"/>
                </a:cubicBezTo>
                <a:cubicBezTo>
                  <a:pt x="0" y="519113"/>
                  <a:pt x="69850" y="369887"/>
                  <a:pt x="93662" y="276225"/>
                </a:cubicBezTo>
                <a:cubicBezTo>
                  <a:pt x="117474" y="182563"/>
                  <a:pt x="128587" y="57150"/>
                  <a:pt x="160337" y="28575"/>
                </a:cubicBezTo>
                <a:close/>
              </a:path>
            </a:pathLst>
          </a:custGeom>
          <a:solidFill>
            <a:srgbClr val="FF000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Трапеция 27"/>
          <p:cNvSpPr/>
          <p:nvPr/>
        </p:nvSpPr>
        <p:spPr>
          <a:xfrm flipV="1">
            <a:off x="5346700" y="3000375"/>
            <a:ext cx="1428750" cy="1214438"/>
          </a:xfrm>
          <a:prstGeom prst="trapezoid">
            <a:avLst>
              <a:gd name="adj" fmla="val 32025"/>
            </a:avLst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6" name="Овал 75"/>
          <p:cNvSpPr/>
          <p:nvPr/>
        </p:nvSpPr>
        <p:spPr>
          <a:xfrm>
            <a:off x="4035425" y="4929188"/>
            <a:ext cx="1357313" cy="1285875"/>
          </a:xfrm>
          <a:prstGeom prst="ellipse">
            <a:avLst/>
          </a:prstGeom>
          <a:gradFill flip="none" rotWithShape="1">
            <a:gsLst>
              <a:gs pos="0">
                <a:srgbClr val="FFFF66"/>
              </a:gs>
              <a:gs pos="45000">
                <a:srgbClr val="FFC000"/>
              </a:gs>
              <a:gs pos="45000">
                <a:schemeClr val="accent6">
                  <a:lumMod val="75000"/>
                </a:schemeClr>
              </a:gs>
            </a:gsLst>
            <a:lin ang="8100000" scaled="1"/>
            <a:tileRect/>
          </a:gra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7" name="Полилиния 76"/>
          <p:cNvSpPr/>
          <p:nvPr/>
        </p:nvSpPr>
        <p:spPr>
          <a:xfrm flipV="1">
            <a:off x="3963988" y="5072063"/>
            <a:ext cx="428625" cy="190500"/>
          </a:xfrm>
          <a:custGeom>
            <a:avLst/>
            <a:gdLst>
              <a:gd name="connsiteX0" fmla="*/ 0 w 256478"/>
              <a:gd name="connsiteY0" fmla="*/ 524108 h 524108"/>
              <a:gd name="connsiteX1" fmla="*/ 156117 w 256478"/>
              <a:gd name="connsiteY1" fmla="*/ 367990 h 524108"/>
              <a:gd name="connsiteX2" fmla="*/ 256478 w 256478"/>
              <a:gd name="connsiteY2" fmla="*/ 0 h 524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6478" h="524108">
                <a:moveTo>
                  <a:pt x="0" y="524108"/>
                </a:moveTo>
                <a:cubicBezTo>
                  <a:pt x="56685" y="489724"/>
                  <a:pt x="113371" y="455341"/>
                  <a:pt x="156117" y="367990"/>
                </a:cubicBezTo>
                <a:cubicBezTo>
                  <a:pt x="198863" y="280639"/>
                  <a:pt x="227670" y="140319"/>
                  <a:pt x="256478" y="0"/>
                </a:cubicBezTo>
              </a:path>
            </a:pathLst>
          </a:custGeom>
          <a:ln w="76200" cap="rnd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8" name="Полилиния 77"/>
          <p:cNvSpPr/>
          <p:nvPr/>
        </p:nvSpPr>
        <p:spPr>
          <a:xfrm rot="16048420" flipV="1">
            <a:off x="8053387" y="4119563"/>
            <a:ext cx="428625" cy="190500"/>
          </a:xfrm>
          <a:custGeom>
            <a:avLst/>
            <a:gdLst>
              <a:gd name="connsiteX0" fmla="*/ 0 w 256478"/>
              <a:gd name="connsiteY0" fmla="*/ 524108 h 524108"/>
              <a:gd name="connsiteX1" fmla="*/ 156117 w 256478"/>
              <a:gd name="connsiteY1" fmla="*/ 367990 h 524108"/>
              <a:gd name="connsiteX2" fmla="*/ 256478 w 256478"/>
              <a:gd name="connsiteY2" fmla="*/ 0 h 524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6478" h="524108">
                <a:moveTo>
                  <a:pt x="0" y="524108"/>
                </a:moveTo>
                <a:cubicBezTo>
                  <a:pt x="56685" y="489724"/>
                  <a:pt x="113371" y="455341"/>
                  <a:pt x="156117" y="367990"/>
                </a:cubicBezTo>
                <a:cubicBezTo>
                  <a:pt x="198863" y="280639"/>
                  <a:pt x="227670" y="140319"/>
                  <a:pt x="256478" y="0"/>
                </a:cubicBezTo>
              </a:path>
            </a:pathLst>
          </a:custGeom>
          <a:ln w="76200" cap="rnd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9" name="Полилиния 78"/>
          <p:cNvSpPr/>
          <p:nvPr/>
        </p:nvSpPr>
        <p:spPr>
          <a:xfrm rot="520248">
            <a:off x="7392282" y="4166143"/>
            <a:ext cx="1338146" cy="1864113"/>
          </a:xfrm>
          <a:custGeom>
            <a:avLst/>
            <a:gdLst>
              <a:gd name="connsiteX0" fmla="*/ 644912 w 1338146"/>
              <a:gd name="connsiteY0" fmla="*/ 1810215 h 1864113"/>
              <a:gd name="connsiteX1" fmla="*/ 399585 w 1338146"/>
              <a:gd name="connsiteY1" fmla="*/ 1787912 h 1864113"/>
              <a:gd name="connsiteX2" fmla="*/ 120804 w 1338146"/>
              <a:gd name="connsiteY2" fmla="*/ 1598341 h 1864113"/>
              <a:gd name="connsiteX3" fmla="*/ 31595 w 1338146"/>
              <a:gd name="connsiteY3" fmla="*/ 1174595 h 1864113"/>
              <a:gd name="connsiteX4" fmla="*/ 310375 w 1338146"/>
              <a:gd name="connsiteY4" fmla="*/ 706244 h 1864113"/>
              <a:gd name="connsiteX5" fmla="*/ 410736 w 1338146"/>
              <a:gd name="connsiteY5" fmla="*/ 237893 h 1864113"/>
              <a:gd name="connsiteX6" fmla="*/ 566853 w 1338146"/>
              <a:gd name="connsiteY6" fmla="*/ 48322 h 1864113"/>
              <a:gd name="connsiteX7" fmla="*/ 823331 w 1338146"/>
              <a:gd name="connsiteY7" fmla="*/ 59473 h 1864113"/>
              <a:gd name="connsiteX8" fmla="*/ 968297 w 1338146"/>
              <a:gd name="connsiteY8" fmla="*/ 405161 h 1864113"/>
              <a:gd name="connsiteX9" fmla="*/ 1046356 w 1338146"/>
              <a:gd name="connsiteY9" fmla="*/ 739698 h 1864113"/>
              <a:gd name="connsiteX10" fmla="*/ 1280531 w 1338146"/>
              <a:gd name="connsiteY10" fmla="*/ 1107688 h 1864113"/>
              <a:gd name="connsiteX11" fmla="*/ 1302834 w 1338146"/>
              <a:gd name="connsiteY11" fmla="*/ 1486829 h 1864113"/>
              <a:gd name="connsiteX12" fmla="*/ 1068658 w 1338146"/>
              <a:gd name="connsiteY12" fmla="*/ 1810215 h 1864113"/>
              <a:gd name="connsiteX13" fmla="*/ 644912 w 1338146"/>
              <a:gd name="connsiteY13" fmla="*/ 1810215 h 1864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38146" h="1864113">
                <a:moveTo>
                  <a:pt x="644912" y="1810215"/>
                </a:moveTo>
                <a:cubicBezTo>
                  <a:pt x="533400" y="1806498"/>
                  <a:pt x="486936" y="1823224"/>
                  <a:pt x="399585" y="1787912"/>
                </a:cubicBezTo>
                <a:cubicBezTo>
                  <a:pt x="312234" y="1752600"/>
                  <a:pt x="182136" y="1700560"/>
                  <a:pt x="120804" y="1598341"/>
                </a:cubicBezTo>
                <a:cubicBezTo>
                  <a:pt x="59472" y="1496122"/>
                  <a:pt x="0" y="1323278"/>
                  <a:pt x="31595" y="1174595"/>
                </a:cubicBezTo>
                <a:cubicBezTo>
                  <a:pt x="63190" y="1025912"/>
                  <a:pt x="247185" y="862361"/>
                  <a:pt x="310375" y="706244"/>
                </a:cubicBezTo>
                <a:cubicBezTo>
                  <a:pt x="373565" y="550127"/>
                  <a:pt x="367990" y="347547"/>
                  <a:pt x="410736" y="237893"/>
                </a:cubicBezTo>
                <a:cubicBezTo>
                  <a:pt x="453482" y="128239"/>
                  <a:pt x="498087" y="78059"/>
                  <a:pt x="566853" y="48322"/>
                </a:cubicBezTo>
                <a:cubicBezTo>
                  <a:pt x="635619" y="18585"/>
                  <a:pt x="756424" y="0"/>
                  <a:pt x="823331" y="59473"/>
                </a:cubicBezTo>
                <a:cubicBezTo>
                  <a:pt x="890238" y="118946"/>
                  <a:pt x="931126" y="291790"/>
                  <a:pt x="968297" y="405161"/>
                </a:cubicBezTo>
                <a:cubicBezTo>
                  <a:pt x="1005468" y="518532"/>
                  <a:pt x="994317" y="622610"/>
                  <a:pt x="1046356" y="739698"/>
                </a:cubicBezTo>
                <a:cubicBezTo>
                  <a:pt x="1098395" y="856786"/>
                  <a:pt x="1237785" y="983166"/>
                  <a:pt x="1280531" y="1107688"/>
                </a:cubicBezTo>
                <a:cubicBezTo>
                  <a:pt x="1323277" y="1232210"/>
                  <a:pt x="1338146" y="1369741"/>
                  <a:pt x="1302834" y="1486829"/>
                </a:cubicBezTo>
                <a:cubicBezTo>
                  <a:pt x="1267522" y="1603917"/>
                  <a:pt x="1180170" y="1756317"/>
                  <a:pt x="1068658" y="1810215"/>
                </a:cubicBezTo>
                <a:cubicBezTo>
                  <a:pt x="957146" y="1864113"/>
                  <a:pt x="756424" y="1813932"/>
                  <a:pt x="644912" y="1810215"/>
                </a:cubicBezTo>
                <a:close/>
              </a:path>
            </a:pathLst>
          </a:custGeom>
          <a:gradFill flip="none" rotWithShape="1">
            <a:gsLst>
              <a:gs pos="0">
                <a:srgbClr val="FFFF66"/>
              </a:gs>
              <a:gs pos="45000">
                <a:srgbClr val="FFC000"/>
              </a:gs>
              <a:gs pos="45000">
                <a:schemeClr val="accent6">
                  <a:lumMod val="7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0" name="Овал 79"/>
          <p:cNvSpPr/>
          <p:nvPr/>
        </p:nvSpPr>
        <p:spPr>
          <a:xfrm rot="5400000" flipH="1">
            <a:off x="7897813" y="5719763"/>
            <a:ext cx="179387" cy="179387"/>
          </a:xfrm>
          <a:prstGeom prst="ellipse">
            <a:avLst/>
          </a:prstGeom>
          <a:solidFill>
            <a:srgbClr val="663300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2" name="Полилиния 81"/>
          <p:cNvSpPr/>
          <p:nvPr/>
        </p:nvSpPr>
        <p:spPr>
          <a:xfrm>
            <a:off x="7161213" y="5214938"/>
            <a:ext cx="171450" cy="349250"/>
          </a:xfrm>
          <a:custGeom>
            <a:avLst/>
            <a:gdLst>
              <a:gd name="connsiteX0" fmla="*/ 0 w 256478"/>
              <a:gd name="connsiteY0" fmla="*/ 524108 h 524108"/>
              <a:gd name="connsiteX1" fmla="*/ 156117 w 256478"/>
              <a:gd name="connsiteY1" fmla="*/ 367990 h 524108"/>
              <a:gd name="connsiteX2" fmla="*/ 256478 w 256478"/>
              <a:gd name="connsiteY2" fmla="*/ 0 h 524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6478" h="524108">
                <a:moveTo>
                  <a:pt x="0" y="524108"/>
                </a:moveTo>
                <a:cubicBezTo>
                  <a:pt x="56685" y="489724"/>
                  <a:pt x="113371" y="455341"/>
                  <a:pt x="156117" y="367990"/>
                </a:cubicBezTo>
                <a:cubicBezTo>
                  <a:pt x="198863" y="280639"/>
                  <a:pt x="227670" y="140319"/>
                  <a:pt x="256478" y="0"/>
                </a:cubicBezTo>
              </a:path>
            </a:pathLst>
          </a:custGeom>
          <a:ln w="76200" cap="rnd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3" name="Овал 82"/>
          <p:cNvSpPr/>
          <p:nvPr/>
        </p:nvSpPr>
        <p:spPr>
          <a:xfrm>
            <a:off x="6392150" y="5502325"/>
            <a:ext cx="1000132" cy="998509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circle">
              <a:fillToRect r="100000" b="100000"/>
            </a:path>
            <a:tileRect l="-100000" t="-100000"/>
          </a:gra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4" name="Овал 83"/>
          <p:cNvSpPr/>
          <p:nvPr/>
        </p:nvSpPr>
        <p:spPr>
          <a:xfrm>
            <a:off x="6630988" y="6215063"/>
            <a:ext cx="95250" cy="95250"/>
          </a:xfrm>
          <a:prstGeom prst="ellipse">
            <a:avLst/>
          </a:prstGeom>
          <a:solidFill>
            <a:srgbClr val="663300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522" name="Прямоугольник 38"/>
          <p:cNvSpPr>
            <a:spLocks noChangeArrowheads="1"/>
          </p:cNvSpPr>
          <p:nvPr/>
        </p:nvSpPr>
        <p:spPr bwMode="auto">
          <a:xfrm>
            <a:off x="250825" y="5157788"/>
            <a:ext cx="3097213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chemeClr val="bg1"/>
                </a:solidFill>
                <a:latin typeface="Calibri" pitchFamily="34" charset="0"/>
              </a:rPr>
              <a:t>Или таким.  Выбирая цвет скатерти учитывайте цвет фруктов. Все ли фрукты хорошо просматриваются на желтой скатерти?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Рисунок 37" descr="image02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05188" y="9525"/>
            <a:ext cx="5472112" cy="676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1" name="Прямая соединительная линия 50"/>
          <p:cNvCxnSpPr/>
          <p:nvPr/>
        </p:nvCxnSpPr>
        <p:spPr>
          <a:xfrm>
            <a:off x="3392488" y="4643438"/>
            <a:ext cx="5470525" cy="1587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Прямоугольник 49"/>
          <p:cNvSpPr/>
          <p:nvPr/>
        </p:nvSpPr>
        <p:spPr>
          <a:xfrm>
            <a:off x="3392488" y="4643438"/>
            <a:ext cx="5500687" cy="221456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4854575" y="3786188"/>
            <a:ext cx="2357438" cy="2143125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3" name="Полилиния 52"/>
          <p:cNvSpPr/>
          <p:nvPr/>
        </p:nvSpPr>
        <p:spPr>
          <a:xfrm>
            <a:off x="6330950" y="1376363"/>
            <a:ext cx="1862138" cy="1673225"/>
          </a:xfrm>
          <a:custGeom>
            <a:avLst/>
            <a:gdLst>
              <a:gd name="connsiteX0" fmla="*/ 0 w 1862253"/>
              <a:gd name="connsiteY0" fmla="*/ 1672682 h 1672682"/>
              <a:gd name="connsiteX1" fmla="*/ 256478 w 1862253"/>
              <a:gd name="connsiteY1" fmla="*/ 1182029 h 1672682"/>
              <a:gd name="connsiteX2" fmla="*/ 869795 w 1862253"/>
              <a:gd name="connsiteY2" fmla="*/ 501804 h 1672682"/>
              <a:gd name="connsiteX3" fmla="*/ 1862253 w 1862253"/>
              <a:gd name="connsiteY3" fmla="*/ 0 h 1672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62253" h="1672682">
                <a:moveTo>
                  <a:pt x="0" y="1672682"/>
                </a:moveTo>
                <a:lnTo>
                  <a:pt x="256478" y="1182029"/>
                </a:lnTo>
                <a:lnTo>
                  <a:pt x="869795" y="501804"/>
                </a:lnTo>
                <a:lnTo>
                  <a:pt x="1862253" y="0"/>
                </a:lnTo>
              </a:path>
            </a:pathLst>
          </a:custGeom>
          <a:ln w="57150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4" name="Полилиния 53"/>
          <p:cNvSpPr/>
          <p:nvPr/>
        </p:nvSpPr>
        <p:spPr>
          <a:xfrm>
            <a:off x="4413250" y="1589088"/>
            <a:ext cx="1227138" cy="1482725"/>
          </a:xfrm>
          <a:custGeom>
            <a:avLst/>
            <a:gdLst>
              <a:gd name="connsiteX0" fmla="*/ 1226634 w 1226634"/>
              <a:gd name="connsiteY0" fmla="*/ 1483112 h 1483112"/>
              <a:gd name="connsiteX1" fmla="*/ 791736 w 1226634"/>
              <a:gd name="connsiteY1" fmla="*/ 624468 h 1483112"/>
              <a:gd name="connsiteX2" fmla="*/ 0 w 1226634"/>
              <a:gd name="connsiteY2" fmla="*/ 0 h 1483112"/>
              <a:gd name="connsiteX3" fmla="*/ 0 w 1226634"/>
              <a:gd name="connsiteY3" fmla="*/ 0 h 1483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6634" h="1483112">
                <a:moveTo>
                  <a:pt x="1226634" y="1483112"/>
                </a:moveTo>
                <a:lnTo>
                  <a:pt x="791736" y="624468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57150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5" name="Полилиния 54"/>
          <p:cNvSpPr/>
          <p:nvPr/>
        </p:nvSpPr>
        <p:spPr>
          <a:xfrm>
            <a:off x="5984875" y="1343025"/>
            <a:ext cx="368300" cy="1706563"/>
          </a:xfrm>
          <a:custGeom>
            <a:avLst/>
            <a:gdLst>
              <a:gd name="connsiteX0" fmla="*/ 0 w 367990"/>
              <a:gd name="connsiteY0" fmla="*/ 1706136 h 1706136"/>
              <a:gd name="connsiteX1" fmla="*/ 44605 w 367990"/>
              <a:gd name="connsiteY1" fmla="*/ 780585 h 1706136"/>
              <a:gd name="connsiteX2" fmla="*/ 367990 w 367990"/>
              <a:gd name="connsiteY2" fmla="*/ 0 h 1706136"/>
              <a:gd name="connsiteX3" fmla="*/ 345688 w 367990"/>
              <a:gd name="connsiteY3" fmla="*/ 0 h 1706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7990" h="1706136">
                <a:moveTo>
                  <a:pt x="0" y="1706136"/>
                </a:moveTo>
                <a:lnTo>
                  <a:pt x="44605" y="780585"/>
                </a:lnTo>
                <a:lnTo>
                  <a:pt x="367990" y="0"/>
                </a:lnTo>
                <a:lnTo>
                  <a:pt x="345688" y="0"/>
                </a:lnTo>
              </a:path>
            </a:pathLst>
          </a:custGeom>
          <a:ln w="57150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6" name="Полилиния 55"/>
          <p:cNvSpPr/>
          <p:nvPr/>
        </p:nvSpPr>
        <p:spPr>
          <a:xfrm>
            <a:off x="5092700" y="1600200"/>
            <a:ext cx="123825" cy="623888"/>
          </a:xfrm>
          <a:custGeom>
            <a:avLst/>
            <a:gdLst>
              <a:gd name="connsiteX0" fmla="*/ 122664 w 122664"/>
              <a:gd name="connsiteY0" fmla="*/ 624469 h 624469"/>
              <a:gd name="connsiteX1" fmla="*/ 0 w 122664"/>
              <a:gd name="connsiteY1" fmla="*/ 0 h 624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2664" h="624469">
                <a:moveTo>
                  <a:pt x="122664" y="624469"/>
                </a:moveTo>
                <a:lnTo>
                  <a:pt x="0" y="0"/>
                </a:lnTo>
              </a:path>
            </a:pathLst>
          </a:custGeom>
          <a:ln w="57150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7" name="Полилиния 56"/>
          <p:cNvSpPr/>
          <p:nvPr/>
        </p:nvSpPr>
        <p:spPr>
          <a:xfrm flipH="1" flipV="1">
            <a:off x="4683125" y="2651125"/>
            <a:ext cx="785813" cy="46038"/>
          </a:xfrm>
          <a:custGeom>
            <a:avLst/>
            <a:gdLst>
              <a:gd name="connsiteX0" fmla="*/ 122664 w 122664"/>
              <a:gd name="connsiteY0" fmla="*/ 624469 h 624469"/>
              <a:gd name="connsiteX1" fmla="*/ 0 w 122664"/>
              <a:gd name="connsiteY1" fmla="*/ 0 h 624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2664" h="624469">
                <a:moveTo>
                  <a:pt x="122664" y="624469"/>
                </a:moveTo>
                <a:lnTo>
                  <a:pt x="0" y="0"/>
                </a:lnTo>
              </a:path>
            </a:pathLst>
          </a:custGeom>
          <a:ln w="57150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8" name="Полилиния 57"/>
          <p:cNvSpPr/>
          <p:nvPr/>
        </p:nvSpPr>
        <p:spPr>
          <a:xfrm>
            <a:off x="5897563" y="1527175"/>
            <a:ext cx="122237" cy="623888"/>
          </a:xfrm>
          <a:custGeom>
            <a:avLst/>
            <a:gdLst>
              <a:gd name="connsiteX0" fmla="*/ 122664 w 122664"/>
              <a:gd name="connsiteY0" fmla="*/ 624469 h 624469"/>
              <a:gd name="connsiteX1" fmla="*/ 0 w 122664"/>
              <a:gd name="connsiteY1" fmla="*/ 0 h 624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2664" h="624469">
                <a:moveTo>
                  <a:pt x="122664" y="624469"/>
                </a:moveTo>
                <a:lnTo>
                  <a:pt x="0" y="0"/>
                </a:lnTo>
              </a:path>
            </a:pathLst>
          </a:custGeom>
          <a:ln w="57150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9" name="Полилиния 58"/>
          <p:cNvSpPr/>
          <p:nvPr/>
        </p:nvSpPr>
        <p:spPr>
          <a:xfrm flipH="1">
            <a:off x="7156450" y="1214438"/>
            <a:ext cx="384175" cy="696912"/>
          </a:xfrm>
          <a:custGeom>
            <a:avLst/>
            <a:gdLst>
              <a:gd name="connsiteX0" fmla="*/ 122664 w 122664"/>
              <a:gd name="connsiteY0" fmla="*/ 624469 h 624469"/>
              <a:gd name="connsiteX1" fmla="*/ 0 w 122664"/>
              <a:gd name="connsiteY1" fmla="*/ 0 h 624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2664" h="624469">
                <a:moveTo>
                  <a:pt x="122664" y="624469"/>
                </a:moveTo>
                <a:lnTo>
                  <a:pt x="0" y="0"/>
                </a:lnTo>
              </a:path>
            </a:pathLst>
          </a:custGeom>
          <a:ln w="57150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0" name="Полилиния 59"/>
          <p:cNvSpPr/>
          <p:nvPr/>
        </p:nvSpPr>
        <p:spPr>
          <a:xfrm flipV="1">
            <a:off x="6653213" y="2435225"/>
            <a:ext cx="1143000" cy="71438"/>
          </a:xfrm>
          <a:custGeom>
            <a:avLst/>
            <a:gdLst>
              <a:gd name="connsiteX0" fmla="*/ 122664 w 122664"/>
              <a:gd name="connsiteY0" fmla="*/ 624469 h 624469"/>
              <a:gd name="connsiteX1" fmla="*/ 0 w 122664"/>
              <a:gd name="connsiteY1" fmla="*/ 0 h 624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2664" h="624469">
                <a:moveTo>
                  <a:pt x="122664" y="624469"/>
                </a:moveTo>
                <a:lnTo>
                  <a:pt x="0" y="0"/>
                </a:lnTo>
              </a:path>
            </a:pathLst>
          </a:custGeom>
          <a:ln w="57150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1" name="Полилиния 60"/>
          <p:cNvSpPr/>
          <p:nvPr/>
        </p:nvSpPr>
        <p:spPr>
          <a:xfrm>
            <a:off x="3556000" y="857250"/>
            <a:ext cx="912813" cy="796925"/>
          </a:xfrm>
          <a:custGeom>
            <a:avLst/>
            <a:gdLst>
              <a:gd name="connsiteX0" fmla="*/ 940419 w 1061224"/>
              <a:gd name="connsiteY0" fmla="*/ 897674 h 1001752"/>
              <a:gd name="connsiteX1" fmla="*/ 996175 w 1061224"/>
              <a:gd name="connsiteY1" fmla="*/ 607742 h 1001752"/>
              <a:gd name="connsiteX2" fmla="*/ 550126 w 1061224"/>
              <a:gd name="connsiteY2" fmla="*/ 206298 h 1001752"/>
              <a:gd name="connsiteX3" fmla="*/ 48322 w 1061224"/>
              <a:gd name="connsiteY3" fmla="*/ 83634 h 1001752"/>
              <a:gd name="connsiteX4" fmla="*/ 260195 w 1061224"/>
              <a:gd name="connsiteY4" fmla="*/ 708103 h 1001752"/>
              <a:gd name="connsiteX5" fmla="*/ 572429 w 1061224"/>
              <a:gd name="connsiteY5" fmla="*/ 964581 h 1001752"/>
              <a:gd name="connsiteX6" fmla="*/ 940419 w 1061224"/>
              <a:gd name="connsiteY6" fmla="*/ 897674 h 1001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1224" h="1001752">
                <a:moveTo>
                  <a:pt x="940419" y="897674"/>
                </a:moveTo>
                <a:cubicBezTo>
                  <a:pt x="1011043" y="838201"/>
                  <a:pt x="1061224" y="722971"/>
                  <a:pt x="996175" y="607742"/>
                </a:cubicBezTo>
                <a:cubicBezTo>
                  <a:pt x="931126" y="492513"/>
                  <a:pt x="708102" y="293649"/>
                  <a:pt x="550126" y="206298"/>
                </a:cubicBezTo>
                <a:cubicBezTo>
                  <a:pt x="392150" y="118947"/>
                  <a:pt x="96644" y="0"/>
                  <a:pt x="48322" y="83634"/>
                </a:cubicBezTo>
                <a:cubicBezTo>
                  <a:pt x="0" y="167268"/>
                  <a:pt x="172844" y="561279"/>
                  <a:pt x="260195" y="708103"/>
                </a:cubicBezTo>
                <a:cubicBezTo>
                  <a:pt x="347546" y="854927"/>
                  <a:pt x="460917" y="927410"/>
                  <a:pt x="572429" y="964581"/>
                </a:cubicBezTo>
                <a:cubicBezTo>
                  <a:pt x="683941" y="1001752"/>
                  <a:pt x="869795" y="957147"/>
                  <a:pt x="940419" y="897674"/>
                </a:cubicBezTo>
                <a:close/>
              </a:path>
            </a:pathLst>
          </a:custGeom>
          <a:solidFill>
            <a:srgbClr val="FFFF0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2" name="Полилиния 61"/>
          <p:cNvSpPr/>
          <p:nvPr/>
        </p:nvSpPr>
        <p:spPr>
          <a:xfrm>
            <a:off x="3749675" y="1846263"/>
            <a:ext cx="965200" cy="582612"/>
          </a:xfrm>
          <a:custGeom>
            <a:avLst/>
            <a:gdLst>
              <a:gd name="connsiteX0" fmla="*/ 1137425 w 1159727"/>
              <a:gd name="connsiteY0" fmla="*/ 5575 h 600307"/>
              <a:gd name="connsiteX1" fmla="*/ 925552 w 1159727"/>
              <a:gd name="connsiteY1" fmla="*/ 39029 h 600307"/>
              <a:gd name="connsiteX2" fmla="*/ 568713 w 1159727"/>
              <a:gd name="connsiteY2" fmla="*/ 39029 h 600307"/>
              <a:gd name="connsiteX3" fmla="*/ 245328 w 1159727"/>
              <a:gd name="connsiteY3" fmla="*/ 273205 h 600307"/>
              <a:gd name="connsiteX4" fmla="*/ 22303 w 1159727"/>
              <a:gd name="connsiteY4" fmla="*/ 529683 h 600307"/>
              <a:gd name="connsiteX5" fmla="*/ 111513 w 1159727"/>
              <a:gd name="connsiteY5" fmla="*/ 585439 h 600307"/>
              <a:gd name="connsiteX6" fmla="*/ 557562 w 1159727"/>
              <a:gd name="connsiteY6" fmla="*/ 585439 h 600307"/>
              <a:gd name="connsiteX7" fmla="*/ 903250 w 1159727"/>
              <a:gd name="connsiteY7" fmla="*/ 496229 h 600307"/>
              <a:gd name="connsiteX8" fmla="*/ 1037064 w 1159727"/>
              <a:gd name="connsiteY8" fmla="*/ 139390 h 600307"/>
              <a:gd name="connsiteX9" fmla="*/ 1059367 w 1159727"/>
              <a:gd name="connsiteY9" fmla="*/ 61332 h 600307"/>
              <a:gd name="connsiteX10" fmla="*/ 1137425 w 1159727"/>
              <a:gd name="connsiteY10" fmla="*/ 5575 h 600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59727" h="600307">
                <a:moveTo>
                  <a:pt x="1137425" y="5575"/>
                </a:moveTo>
                <a:cubicBezTo>
                  <a:pt x="1115123" y="1858"/>
                  <a:pt x="1020337" y="33453"/>
                  <a:pt x="925552" y="39029"/>
                </a:cubicBezTo>
                <a:cubicBezTo>
                  <a:pt x="830767" y="44605"/>
                  <a:pt x="682084" y="0"/>
                  <a:pt x="568713" y="39029"/>
                </a:cubicBezTo>
                <a:cubicBezTo>
                  <a:pt x="455342" y="78058"/>
                  <a:pt x="336396" y="191429"/>
                  <a:pt x="245328" y="273205"/>
                </a:cubicBezTo>
                <a:cubicBezTo>
                  <a:pt x="154260" y="354981"/>
                  <a:pt x="44606" y="477644"/>
                  <a:pt x="22303" y="529683"/>
                </a:cubicBezTo>
                <a:cubicBezTo>
                  <a:pt x="0" y="581722"/>
                  <a:pt x="22303" y="576146"/>
                  <a:pt x="111513" y="585439"/>
                </a:cubicBezTo>
                <a:cubicBezTo>
                  <a:pt x="200723" y="594732"/>
                  <a:pt x="425606" y="600307"/>
                  <a:pt x="557562" y="585439"/>
                </a:cubicBezTo>
                <a:cubicBezTo>
                  <a:pt x="689518" y="570571"/>
                  <a:pt x="823333" y="570571"/>
                  <a:pt x="903250" y="496229"/>
                </a:cubicBezTo>
                <a:cubicBezTo>
                  <a:pt x="983167" y="421888"/>
                  <a:pt x="1011045" y="211873"/>
                  <a:pt x="1037064" y="139390"/>
                </a:cubicBezTo>
                <a:cubicBezTo>
                  <a:pt x="1063083" y="66907"/>
                  <a:pt x="1042640" y="81776"/>
                  <a:pt x="1059367" y="61332"/>
                </a:cubicBezTo>
                <a:cubicBezTo>
                  <a:pt x="1076094" y="40888"/>
                  <a:pt x="1159727" y="9292"/>
                  <a:pt x="1137425" y="5575"/>
                </a:cubicBezTo>
                <a:close/>
              </a:path>
            </a:pathLst>
          </a:custGeom>
          <a:solidFill>
            <a:srgbClr val="FFFF0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3" name="Полилиния 62"/>
          <p:cNvSpPr/>
          <p:nvPr/>
        </p:nvSpPr>
        <p:spPr>
          <a:xfrm>
            <a:off x="4694238" y="319088"/>
            <a:ext cx="593725" cy="1273175"/>
          </a:xfrm>
          <a:custGeom>
            <a:avLst/>
            <a:gdLst>
              <a:gd name="connsiteX0" fmla="*/ 388434 w 594732"/>
              <a:gd name="connsiteY0" fmla="*/ 1263805 h 1273098"/>
              <a:gd name="connsiteX1" fmla="*/ 310375 w 594732"/>
              <a:gd name="connsiteY1" fmla="*/ 1063083 h 1273098"/>
              <a:gd name="connsiteX2" fmla="*/ 42746 w 594732"/>
              <a:gd name="connsiteY2" fmla="*/ 784303 h 1273098"/>
              <a:gd name="connsiteX3" fmla="*/ 53897 w 594732"/>
              <a:gd name="connsiteY3" fmla="*/ 293649 h 1273098"/>
              <a:gd name="connsiteX4" fmla="*/ 65049 w 594732"/>
              <a:gd name="connsiteY4" fmla="*/ 3717 h 1273098"/>
              <a:gd name="connsiteX5" fmla="*/ 165410 w 594732"/>
              <a:gd name="connsiteY5" fmla="*/ 271347 h 1273098"/>
              <a:gd name="connsiteX6" fmla="*/ 533400 w 594732"/>
              <a:gd name="connsiteY6" fmla="*/ 583581 h 1273098"/>
              <a:gd name="connsiteX7" fmla="*/ 533400 w 594732"/>
              <a:gd name="connsiteY7" fmla="*/ 1007327 h 1273098"/>
              <a:gd name="connsiteX8" fmla="*/ 388434 w 594732"/>
              <a:gd name="connsiteY8" fmla="*/ 1263805 h 1273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4732" h="1273098">
                <a:moveTo>
                  <a:pt x="388434" y="1263805"/>
                </a:moveTo>
                <a:cubicBezTo>
                  <a:pt x="351263" y="1273098"/>
                  <a:pt x="367990" y="1143000"/>
                  <a:pt x="310375" y="1063083"/>
                </a:cubicBezTo>
                <a:cubicBezTo>
                  <a:pt x="252760" y="983166"/>
                  <a:pt x="85492" y="912542"/>
                  <a:pt x="42746" y="784303"/>
                </a:cubicBezTo>
                <a:cubicBezTo>
                  <a:pt x="0" y="656064"/>
                  <a:pt x="50180" y="423747"/>
                  <a:pt x="53897" y="293649"/>
                </a:cubicBezTo>
                <a:cubicBezTo>
                  <a:pt x="57614" y="163551"/>
                  <a:pt x="46464" y="7434"/>
                  <a:pt x="65049" y="3717"/>
                </a:cubicBezTo>
                <a:cubicBezTo>
                  <a:pt x="83635" y="0"/>
                  <a:pt x="87352" y="174703"/>
                  <a:pt x="165410" y="271347"/>
                </a:cubicBezTo>
                <a:cubicBezTo>
                  <a:pt x="243468" y="367991"/>
                  <a:pt x="472068" y="460918"/>
                  <a:pt x="533400" y="583581"/>
                </a:cubicBezTo>
                <a:cubicBezTo>
                  <a:pt x="594732" y="706244"/>
                  <a:pt x="557561" y="893956"/>
                  <a:pt x="533400" y="1007327"/>
                </a:cubicBezTo>
                <a:cubicBezTo>
                  <a:pt x="509239" y="1120698"/>
                  <a:pt x="425605" y="1254512"/>
                  <a:pt x="388434" y="1263805"/>
                </a:cubicBezTo>
                <a:close/>
              </a:path>
            </a:pathLst>
          </a:custGeom>
          <a:solidFill>
            <a:srgbClr val="FFFF0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4" name="Полилиния 63"/>
          <p:cNvSpPr/>
          <p:nvPr/>
        </p:nvSpPr>
        <p:spPr>
          <a:xfrm>
            <a:off x="3821113" y="2560638"/>
            <a:ext cx="857250" cy="511175"/>
          </a:xfrm>
          <a:custGeom>
            <a:avLst/>
            <a:gdLst>
              <a:gd name="connsiteX0" fmla="*/ 1102113 w 1122557"/>
              <a:gd name="connsiteY0" fmla="*/ 92927 h 650488"/>
              <a:gd name="connsiteX1" fmla="*/ 901391 w 1122557"/>
              <a:gd name="connsiteY1" fmla="*/ 92927 h 650488"/>
              <a:gd name="connsiteX2" fmla="*/ 600308 w 1122557"/>
              <a:gd name="connsiteY2" fmla="*/ 37171 h 650488"/>
              <a:gd name="connsiteX3" fmla="*/ 299225 w 1122557"/>
              <a:gd name="connsiteY3" fmla="*/ 315952 h 650488"/>
              <a:gd name="connsiteX4" fmla="*/ 20444 w 1122557"/>
              <a:gd name="connsiteY4" fmla="*/ 472069 h 650488"/>
              <a:gd name="connsiteX5" fmla="*/ 176561 w 1122557"/>
              <a:gd name="connsiteY5" fmla="*/ 538976 h 650488"/>
              <a:gd name="connsiteX6" fmla="*/ 611459 w 1122557"/>
              <a:gd name="connsiteY6" fmla="*/ 639337 h 650488"/>
              <a:gd name="connsiteX7" fmla="*/ 934844 w 1122557"/>
              <a:gd name="connsiteY7" fmla="*/ 472069 h 650488"/>
              <a:gd name="connsiteX8" fmla="*/ 1024054 w 1122557"/>
              <a:gd name="connsiteY8" fmla="*/ 204439 h 650488"/>
              <a:gd name="connsiteX9" fmla="*/ 1102113 w 1122557"/>
              <a:gd name="connsiteY9" fmla="*/ 92927 h 6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22557" h="650488">
                <a:moveTo>
                  <a:pt x="1102113" y="92927"/>
                </a:moveTo>
                <a:cubicBezTo>
                  <a:pt x="1081669" y="74342"/>
                  <a:pt x="985025" y="102220"/>
                  <a:pt x="901391" y="92927"/>
                </a:cubicBezTo>
                <a:cubicBezTo>
                  <a:pt x="817757" y="83634"/>
                  <a:pt x="700669" y="0"/>
                  <a:pt x="600308" y="37171"/>
                </a:cubicBezTo>
                <a:cubicBezTo>
                  <a:pt x="499947" y="74342"/>
                  <a:pt x="395869" y="243469"/>
                  <a:pt x="299225" y="315952"/>
                </a:cubicBezTo>
                <a:cubicBezTo>
                  <a:pt x="202581" y="388435"/>
                  <a:pt x="40888" y="434898"/>
                  <a:pt x="20444" y="472069"/>
                </a:cubicBezTo>
                <a:cubicBezTo>
                  <a:pt x="0" y="509240"/>
                  <a:pt x="78059" y="511098"/>
                  <a:pt x="176561" y="538976"/>
                </a:cubicBezTo>
                <a:cubicBezTo>
                  <a:pt x="275063" y="566854"/>
                  <a:pt x="485079" y="650488"/>
                  <a:pt x="611459" y="639337"/>
                </a:cubicBezTo>
                <a:cubicBezTo>
                  <a:pt x="737839" y="628186"/>
                  <a:pt x="866078" y="544552"/>
                  <a:pt x="934844" y="472069"/>
                </a:cubicBezTo>
                <a:cubicBezTo>
                  <a:pt x="1003610" y="399586"/>
                  <a:pt x="998034" y="263912"/>
                  <a:pt x="1024054" y="204439"/>
                </a:cubicBezTo>
                <a:cubicBezTo>
                  <a:pt x="1050074" y="144966"/>
                  <a:pt x="1122557" y="111512"/>
                  <a:pt x="1102113" y="92927"/>
                </a:cubicBezTo>
                <a:close/>
              </a:path>
            </a:pathLst>
          </a:custGeom>
          <a:solidFill>
            <a:srgbClr val="FFFF0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5" name="Полилиния 64"/>
          <p:cNvSpPr/>
          <p:nvPr/>
        </p:nvSpPr>
        <p:spPr>
          <a:xfrm>
            <a:off x="4530725" y="2641600"/>
            <a:ext cx="433388" cy="1073150"/>
          </a:xfrm>
          <a:custGeom>
            <a:avLst/>
            <a:gdLst>
              <a:gd name="connsiteX0" fmla="*/ 328961 w 455341"/>
              <a:gd name="connsiteY0" fmla="*/ 57614 h 1120697"/>
              <a:gd name="connsiteX1" fmla="*/ 228600 w 455341"/>
              <a:gd name="connsiteY1" fmla="*/ 236034 h 1120697"/>
              <a:gd name="connsiteX2" fmla="*/ 27878 w 455341"/>
              <a:gd name="connsiteY2" fmla="*/ 436756 h 1120697"/>
              <a:gd name="connsiteX3" fmla="*/ 61331 w 455341"/>
              <a:gd name="connsiteY3" fmla="*/ 849351 h 1120697"/>
              <a:gd name="connsiteX4" fmla="*/ 50180 w 455341"/>
              <a:gd name="connsiteY4" fmla="*/ 1116980 h 1120697"/>
              <a:gd name="connsiteX5" fmla="*/ 262053 w 455341"/>
              <a:gd name="connsiteY5" fmla="*/ 871653 h 1120697"/>
              <a:gd name="connsiteX6" fmla="*/ 440473 w 455341"/>
              <a:gd name="connsiteY6" fmla="*/ 581721 h 1120697"/>
              <a:gd name="connsiteX7" fmla="*/ 328961 w 455341"/>
              <a:gd name="connsiteY7" fmla="*/ 57614 h 1120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5341" h="1120697">
                <a:moveTo>
                  <a:pt x="328961" y="57614"/>
                </a:moveTo>
                <a:cubicBezTo>
                  <a:pt x="293649" y="0"/>
                  <a:pt x="278780" y="172844"/>
                  <a:pt x="228600" y="236034"/>
                </a:cubicBezTo>
                <a:cubicBezTo>
                  <a:pt x="178420" y="299224"/>
                  <a:pt x="55756" y="334537"/>
                  <a:pt x="27878" y="436756"/>
                </a:cubicBezTo>
                <a:cubicBezTo>
                  <a:pt x="0" y="538975"/>
                  <a:pt x="57614" y="735980"/>
                  <a:pt x="61331" y="849351"/>
                </a:cubicBezTo>
                <a:cubicBezTo>
                  <a:pt x="65048" y="962722"/>
                  <a:pt x="16726" y="1113263"/>
                  <a:pt x="50180" y="1116980"/>
                </a:cubicBezTo>
                <a:cubicBezTo>
                  <a:pt x="83634" y="1120697"/>
                  <a:pt x="197004" y="960863"/>
                  <a:pt x="262053" y="871653"/>
                </a:cubicBezTo>
                <a:cubicBezTo>
                  <a:pt x="327102" y="782443"/>
                  <a:pt x="425605" y="715536"/>
                  <a:pt x="440473" y="581721"/>
                </a:cubicBezTo>
                <a:cubicBezTo>
                  <a:pt x="455341" y="447906"/>
                  <a:pt x="364273" y="115228"/>
                  <a:pt x="328961" y="57614"/>
                </a:cubicBezTo>
                <a:close/>
              </a:path>
            </a:pathLst>
          </a:custGeom>
          <a:solidFill>
            <a:srgbClr val="FFFF0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6" name="Полилиния 65"/>
          <p:cNvSpPr/>
          <p:nvPr/>
        </p:nvSpPr>
        <p:spPr>
          <a:xfrm>
            <a:off x="5413375" y="304800"/>
            <a:ext cx="568325" cy="1220788"/>
          </a:xfrm>
          <a:custGeom>
            <a:avLst/>
            <a:gdLst>
              <a:gd name="connsiteX0" fmla="*/ 484187 w 568325"/>
              <a:gd name="connsiteY0" fmla="*/ 1209675 h 1220787"/>
              <a:gd name="connsiteX1" fmla="*/ 388937 w 568325"/>
              <a:gd name="connsiteY1" fmla="*/ 1028700 h 1220787"/>
              <a:gd name="connsiteX2" fmla="*/ 198437 w 568325"/>
              <a:gd name="connsiteY2" fmla="*/ 876300 h 1220787"/>
              <a:gd name="connsiteX3" fmla="*/ 26987 w 568325"/>
              <a:gd name="connsiteY3" fmla="*/ 609600 h 1220787"/>
              <a:gd name="connsiteX4" fmla="*/ 36512 w 568325"/>
              <a:gd name="connsiteY4" fmla="*/ 66675 h 1220787"/>
              <a:gd name="connsiteX5" fmla="*/ 141287 w 568325"/>
              <a:gd name="connsiteY5" fmla="*/ 209550 h 1220787"/>
              <a:gd name="connsiteX6" fmla="*/ 398462 w 568325"/>
              <a:gd name="connsiteY6" fmla="*/ 400050 h 1220787"/>
              <a:gd name="connsiteX7" fmla="*/ 531812 w 568325"/>
              <a:gd name="connsiteY7" fmla="*/ 685800 h 1220787"/>
              <a:gd name="connsiteX8" fmla="*/ 560387 w 568325"/>
              <a:gd name="connsiteY8" fmla="*/ 962025 h 1220787"/>
              <a:gd name="connsiteX9" fmla="*/ 484187 w 568325"/>
              <a:gd name="connsiteY9" fmla="*/ 1209675 h 1220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68325" h="1220787">
                <a:moveTo>
                  <a:pt x="484187" y="1209675"/>
                </a:moveTo>
                <a:cubicBezTo>
                  <a:pt x="455612" y="1220787"/>
                  <a:pt x="436562" y="1084262"/>
                  <a:pt x="388937" y="1028700"/>
                </a:cubicBezTo>
                <a:cubicBezTo>
                  <a:pt x="341312" y="973138"/>
                  <a:pt x="258762" y="946150"/>
                  <a:pt x="198437" y="876300"/>
                </a:cubicBezTo>
                <a:cubicBezTo>
                  <a:pt x="138112" y="806450"/>
                  <a:pt x="53974" y="744537"/>
                  <a:pt x="26987" y="609600"/>
                </a:cubicBezTo>
                <a:cubicBezTo>
                  <a:pt x="0" y="474663"/>
                  <a:pt x="17462" y="133350"/>
                  <a:pt x="36512" y="66675"/>
                </a:cubicBezTo>
                <a:cubicBezTo>
                  <a:pt x="55562" y="0"/>
                  <a:pt x="80962" y="153987"/>
                  <a:pt x="141287" y="209550"/>
                </a:cubicBezTo>
                <a:cubicBezTo>
                  <a:pt x="201612" y="265113"/>
                  <a:pt x="333375" y="320675"/>
                  <a:pt x="398462" y="400050"/>
                </a:cubicBezTo>
                <a:cubicBezTo>
                  <a:pt x="463549" y="479425"/>
                  <a:pt x="504825" y="592138"/>
                  <a:pt x="531812" y="685800"/>
                </a:cubicBezTo>
                <a:cubicBezTo>
                  <a:pt x="558799" y="779462"/>
                  <a:pt x="568325" y="874712"/>
                  <a:pt x="560387" y="962025"/>
                </a:cubicBezTo>
                <a:cubicBezTo>
                  <a:pt x="552449" y="1049338"/>
                  <a:pt x="512762" y="1198563"/>
                  <a:pt x="484187" y="1209675"/>
                </a:cubicBezTo>
                <a:close/>
              </a:path>
            </a:pathLst>
          </a:custGeom>
          <a:solidFill>
            <a:srgbClr val="FF660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7" name="Полилиния 66"/>
          <p:cNvSpPr/>
          <p:nvPr/>
        </p:nvSpPr>
        <p:spPr>
          <a:xfrm>
            <a:off x="5176838" y="1479550"/>
            <a:ext cx="735012" cy="517525"/>
          </a:xfrm>
          <a:custGeom>
            <a:avLst/>
            <a:gdLst>
              <a:gd name="connsiteX0" fmla="*/ 720725 w 735012"/>
              <a:gd name="connsiteY0" fmla="*/ 225425 h 517525"/>
              <a:gd name="connsiteX1" fmla="*/ 596900 w 735012"/>
              <a:gd name="connsiteY1" fmla="*/ 101600 h 517525"/>
              <a:gd name="connsiteX2" fmla="*/ 368300 w 735012"/>
              <a:gd name="connsiteY2" fmla="*/ 6350 h 517525"/>
              <a:gd name="connsiteX3" fmla="*/ 44450 w 735012"/>
              <a:gd name="connsiteY3" fmla="*/ 139700 h 517525"/>
              <a:gd name="connsiteX4" fmla="*/ 101600 w 735012"/>
              <a:gd name="connsiteY4" fmla="*/ 225425 h 517525"/>
              <a:gd name="connsiteX5" fmla="*/ 177800 w 735012"/>
              <a:gd name="connsiteY5" fmla="*/ 425450 h 517525"/>
              <a:gd name="connsiteX6" fmla="*/ 511175 w 735012"/>
              <a:gd name="connsiteY6" fmla="*/ 511175 h 517525"/>
              <a:gd name="connsiteX7" fmla="*/ 682625 w 735012"/>
              <a:gd name="connsiteY7" fmla="*/ 387350 h 517525"/>
              <a:gd name="connsiteX8" fmla="*/ 720725 w 735012"/>
              <a:gd name="connsiteY8" fmla="*/ 225425 h 517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5012" h="517525">
                <a:moveTo>
                  <a:pt x="720725" y="225425"/>
                </a:moveTo>
                <a:cubicBezTo>
                  <a:pt x="706438" y="177800"/>
                  <a:pt x="655637" y="138112"/>
                  <a:pt x="596900" y="101600"/>
                </a:cubicBezTo>
                <a:cubicBezTo>
                  <a:pt x="538163" y="65088"/>
                  <a:pt x="460375" y="0"/>
                  <a:pt x="368300" y="6350"/>
                </a:cubicBezTo>
                <a:cubicBezTo>
                  <a:pt x="276225" y="12700"/>
                  <a:pt x="88900" y="103188"/>
                  <a:pt x="44450" y="139700"/>
                </a:cubicBezTo>
                <a:cubicBezTo>
                  <a:pt x="0" y="176212"/>
                  <a:pt x="79375" y="177800"/>
                  <a:pt x="101600" y="225425"/>
                </a:cubicBezTo>
                <a:cubicBezTo>
                  <a:pt x="123825" y="273050"/>
                  <a:pt x="109538" y="377825"/>
                  <a:pt x="177800" y="425450"/>
                </a:cubicBezTo>
                <a:cubicBezTo>
                  <a:pt x="246062" y="473075"/>
                  <a:pt x="427038" y="517525"/>
                  <a:pt x="511175" y="511175"/>
                </a:cubicBezTo>
                <a:cubicBezTo>
                  <a:pt x="595312" y="504825"/>
                  <a:pt x="646113" y="434975"/>
                  <a:pt x="682625" y="387350"/>
                </a:cubicBezTo>
                <a:cubicBezTo>
                  <a:pt x="719138" y="339725"/>
                  <a:pt x="735012" y="273050"/>
                  <a:pt x="720725" y="225425"/>
                </a:cubicBezTo>
                <a:close/>
              </a:path>
            </a:pathLst>
          </a:custGeom>
          <a:solidFill>
            <a:srgbClr val="FF660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8" name="Полилиния 67"/>
          <p:cNvSpPr/>
          <p:nvPr/>
        </p:nvSpPr>
        <p:spPr>
          <a:xfrm>
            <a:off x="6294438" y="428625"/>
            <a:ext cx="693737" cy="903288"/>
          </a:xfrm>
          <a:custGeom>
            <a:avLst/>
            <a:gdLst>
              <a:gd name="connsiteX0" fmla="*/ 69850 w 693737"/>
              <a:gd name="connsiteY0" fmla="*/ 885825 h 903287"/>
              <a:gd name="connsiteX1" fmla="*/ 3175 w 693737"/>
              <a:gd name="connsiteY1" fmla="*/ 762000 h 903287"/>
              <a:gd name="connsiteX2" fmla="*/ 50800 w 693737"/>
              <a:gd name="connsiteY2" fmla="*/ 476250 h 903287"/>
              <a:gd name="connsiteX3" fmla="*/ 288925 w 693737"/>
              <a:gd name="connsiteY3" fmla="*/ 228600 h 903287"/>
              <a:gd name="connsiteX4" fmla="*/ 612775 w 693737"/>
              <a:gd name="connsiteY4" fmla="*/ 9525 h 903287"/>
              <a:gd name="connsiteX5" fmla="*/ 622300 w 693737"/>
              <a:gd name="connsiteY5" fmla="*/ 171450 h 903287"/>
              <a:gd name="connsiteX6" fmla="*/ 660400 w 693737"/>
              <a:gd name="connsiteY6" fmla="*/ 561975 h 903287"/>
              <a:gd name="connsiteX7" fmla="*/ 422275 w 693737"/>
              <a:gd name="connsiteY7" fmla="*/ 847725 h 903287"/>
              <a:gd name="connsiteX8" fmla="*/ 69850 w 693737"/>
              <a:gd name="connsiteY8" fmla="*/ 885825 h 903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3737" h="903287">
                <a:moveTo>
                  <a:pt x="69850" y="885825"/>
                </a:moveTo>
                <a:cubicBezTo>
                  <a:pt x="0" y="871538"/>
                  <a:pt x="6350" y="830262"/>
                  <a:pt x="3175" y="762000"/>
                </a:cubicBezTo>
                <a:cubicBezTo>
                  <a:pt x="0" y="693738"/>
                  <a:pt x="3175" y="565150"/>
                  <a:pt x="50800" y="476250"/>
                </a:cubicBezTo>
                <a:cubicBezTo>
                  <a:pt x="98425" y="387350"/>
                  <a:pt x="195263" y="306387"/>
                  <a:pt x="288925" y="228600"/>
                </a:cubicBezTo>
                <a:cubicBezTo>
                  <a:pt x="382587" y="150813"/>
                  <a:pt x="557213" y="19050"/>
                  <a:pt x="612775" y="9525"/>
                </a:cubicBezTo>
                <a:cubicBezTo>
                  <a:pt x="668337" y="0"/>
                  <a:pt x="614363" y="79375"/>
                  <a:pt x="622300" y="171450"/>
                </a:cubicBezTo>
                <a:cubicBezTo>
                  <a:pt x="630237" y="263525"/>
                  <a:pt x="693737" y="449263"/>
                  <a:pt x="660400" y="561975"/>
                </a:cubicBezTo>
                <a:cubicBezTo>
                  <a:pt x="627063" y="674687"/>
                  <a:pt x="515937" y="792163"/>
                  <a:pt x="422275" y="847725"/>
                </a:cubicBezTo>
                <a:cubicBezTo>
                  <a:pt x="328613" y="903287"/>
                  <a:pt x="139700" y="900112"/>
                  <a:pt x="69850" y="885825"/>
                </a:cubicBezTo>
                <a:close/>
              </a:path>
            </a:pathLst>
          </a:custGeom>
          <a:solidFill>
            <a:srgbClr val="FF660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9" name="Полилиния 68"/>
          <p:cNvSpPr/>
          <p:nvPr/>
        </p:nvSpPr>
        <p:spPr>
          <a:xfrm>
            <a:off x="6189663" y="1543050"/>
            <a:ext cx="939800" cy="552450"/>
          </a:xfrm>
          <a:custGeom>
            <a:avLst/>
            <a:gdLst>
              <a:gd name="connsiteX0" fmla="*/ 3175 w 939800"/>
              <a:gd name="connsiteY0" fmla="*/ 219075 h 552450"/>
              <a:gd name="connsiteX1" fmla="*/ 184150 w 939800"/>
              <a:gd name="connsiteY1" fmla="*/ 85725 h 552450"/>
              <a:gd name="connsiteX2" fmla="*/ 422275 w 939800"/>
              <a:gd name="connsiteY2" fmla="*/ 0 h 552450"/>
              <a:gd name="connsiteX3" fmla="*/ 708025 w 939800"/>
              <a:gd name="connsiteY3" fmla="*/ 85725 h 552450"/>
              <a:gd name="connsiteX4" fmla="*/ 927100 w 939800"/>
              <a:gd name="connsiteY4" fmla="*/ 85725 h 552450"/>
              <a:gd name="connsiteX5" fmla="*/ 784225 w 939800"/>
              <a:gd name="connsiteY5" fmla="*/ 209550 h 552450"/>
              <a:gd name="connsiteX6" fmla="*/ 546100 w 939800"/>
              <a:gd name="connsiteY6" fmla="*/ 514350 h 552450"/>
              <a:gd name="connsiteX7" fmla="*/ 203200 w 939800"/>
              <a:gd name="connsiteY7" fmla="*/ 438150 h 552450"/>
              <a:gd name="connsiteX8" fmla="*/ 3175 w 939800"/>
              <a:gd name="connsiteY8" fmla="*/ 219075 h 552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9800" h="552450">
                <a:moveTo>
                  <a:pt x="3175" y="219075"/>
                </a:moveTo>
                <a:cubicBezTo>
                  <a:pt x="0" y="160338"/>
                  <a:pt x="114300" y="122238"/>
                  <a:pt x="184150" y="85725"/>
                </a:cubicBezTo>
                <a:cubicBezTo>
                  <a:pt x="254000" y="49212"/>
                  <a:pt x="334963" y="0"/>
                  <a:pt x="422275" y="0"/>
                </a:cubicBezTo>
                <a:cubicBezTo>
                  <a:pt x="509587" y="0"/>
                  <a:pt x="623888" y="71438"/>
                  <a:pt x="708025" y="85725"/>
                </a:cubicBezTo>
                <a:cubicBezTo>
                  <a:pt x="792162" y="100012"/>
                  <a:pt x="914400" y="65088"/>
                  <a:pt x="927100" y="85725"/>
                </a:cubicBezTo>
                <a:cubicBezTo>
                  <a:pt x="939800" y="106362"/>
                  <a:pt x="847725" y="138113"/>
                  <a:pt x="784225" y="209550"/>
                </a:cubicBezTo>
                <a:cubicBezTo>
                  <a:pt x="720725" y="280987"/>
                  <a:pt x="642938" y="476250"/>
                  <a:pt x="546100" y="514350"/>
                </a:cubicBezTo>
                <a:cubicBezTo>
                  <a:pt x="449263" y="552450"/>
                  <a:pt x="290513" y="488950"/>
                  <a:pt x="203200" y="438150"/>
                </a:cubicBezTo>
                <a:cubicBezTo>
                  <a:pt x="115888" y="387350"/>
                  <a:pt x="6350" y="277813"/>
                  <a:pt x="3175" y="219075"/>
                </a:cubicBezTo>
                <a:close/>
              </a:path>
            </a:pathLst>
          </a:custGeom>
          <a:solidFill>
            <a:srgbClr val="FF660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0" name="Полилиния 69"/>
          <p:cNvSpPr/>
          <p:nvPr/>
        </p:nvSpPr>
        <p:spPr>
          <a:xfrm>
            <a:off x="7466013" y="212725"/>
            <a:ext cx="619125" cy="1014413"/>
          </a:xfrm>
          <a:custGeom>
            <a:avLst/>
            <a:gdLst>
              <a:gd name="connsiteX0" fmla="*/ 60325 w 619125"/>
              <a:gd name="connsiteY0" fmla="*/ 987425 h 1014412"/>
              <a:gd name="connsiteX1" fmla="*/ 88900 w 619125"/>
              <a:gd name="connsiteY1" fmla="*/ 739775 h 1014412"/>
              <a:gd name="connsiteX2" fmla="*/ 127000 w 619125"/>
              <a:gd name="connsiteY2" fmla="*/ 511175 h 1014412"/>
              <a:gd name="connsiteX3" fmla="*/ 384175 w 619125"/>
              <a:gd name="connsiteY3" fmla="*/ 120650 h 1014412"/>
              <a:gd name="connsiteX4" fmla="*/ 431800 w 619125"/>
              <a:gd name="connsiteY4" fmla="*/ 15875 h 1014412"/>
              <a:gd name="connsiteX5" fmla="*/ 488950 w 619125"/>
              <a:gd name="connsiteY5" fmla="*/ 215900 h 1014412"/>
              <a:gd name="connsiteX6" fmla="*/ 612775 w 619125"/>
              <a:gd name="connsiteY6" fmla="*/ 539750 h 1014412"/>
              <a:gd name="connsiteX7" fmla="*/ 450850 w 619125"/>
              <a:gd name="connsiteY7" fmla="*/ 901700 h 1014412"/>
              <a:gd name="connsiteX8" fmla="*/ 60325 w 619125"/>
              <a:gd name="connsiteY8" fmla="*/ 987425 h 1014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9125" h="1014412">
                <a:moveTo>
                  <a:pt x="60325" y="987425"/>
                </a:moveTo>
                <a:cubicBezTo>
                  <a:pt x="0" y="960438"/>
                  <a:pt x="77788" y="819150"/>
                  <a:pt x="88900" y="739775"/>
                </a:cubicBezTo>
                <a:cubicBezTo>
                  <a:pt x="100012" y="660400"/>
                  <a:pt x="77788" y="614363"/>
                  <a:pt x="127000" y="511175"/>
                </a:cubicBezTo>
                <a:cubicBezTo>
                  <a:pt x="176213" y="407988"/>
                  <a:pt x="333375" y="203200"/>
                  <a:pt x="384175" y="120650"/>
                </a:cubicBezTo>
                <a:cubicBezTo>
                  <a:pt x="434975" y="38100"/>
                  <a:pt x="414338" y="0"/>
                  <a:pt x="431800" y="15875"/>
                </a:cubicBezTo>
                <a:cubicBezTo>
                  <a:pt x="449262" y="31750"/>
                  <a:pt x="458788" y="128588"/>
                  <a:pt x="488950" y="215900"/>
                </a:cubicBezTo>
                <a:cubicBezTo>
                  <a:pt x="519112" y="303212"/>
                  <a:pt x="619125" y="425450"/>
                  <a:pt x="612775" y="539750"/>
                </a:cubicBezTo>
                <a:cubicBezTo>
                  <a:pt x="606425" y="654050"/>
                  <a:pt x="541337" y="823913"/>
                  <a:pt x="450850" y="901700"/>
                </a:cubicBezTo>
                <a:cubicBezTo>
                  <a:pt x="360363" y="979487"/>
                  <a:pt x="120650" y="1014412"/>
                  <a:pt x="60325" y="987425"/>
                </a:cubicBezTo>
                <a:close/>
              </a:path>
            </a:pathLst>
          </a:custGeom>
          <a:solidFill>
            <a:srgbClr val="FF000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1" name="Полилиния 70"/>
          <p:cNvSpPr/>
          <p:nvPr/>
        </p:nvSpPr>
        <p:spPr>
          <a:xfrm>
            <a:off x="7064375" y="284163"/>
            <a:ext cx="466725" cy="1012825"/>
          </a:xfrm>
          <a:custGeom>
            <a:avLst/>
            <a:gdLst>
              <a:gd name="connsiteX0" fmla="*/ 385762 w 466724"/>
              <a:gd name="connsiteY0" fmla="*/ 1011237 h 1012824"/>
              <a:gd name="connsiteX1" fmla="*/ 185737 w 466724"/>
              <a:gd name="connsiteY1" fmla="*/ 801687 h 1012824"/>
              <a:gd name="connsiteX2" fmla="*/ 23812 w 466724"/>
              <a:gd name="connsiteY2" fmla="*/ 554037 h 1012824"/>
              <a:gd name="connsiteX3" fmla="*/ 42862 w 466724"/>
              <a:gd name="connsiteY3" fmla="*/ 58737 h 1012824"/>
              <a:gd name="connsiteX4" fmla="*/ 233362 w 466724"/>
              <a:gd name="connsiteY4" fmla="*/ 201612 h 1012824"/>
              <a:gd name="connsiteX5" fmla="*/ 433387 w 466724"/>
              <a:gd name="connsiteY5" fmla="*/ 468312 h 1012824"/>
              <a:gd name="connsiteX6" fmla="*/ 433387 w 466724"/>
              <a:gd name="connsiteY6" fmla="*/ 792162 h 1012824"/>
              <a:gd name="connsiteX7" fmla="*/ 385762 w 466724"/>
              <a:gd name="connsiteY7" fmla="*/ 1011237 h 1012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6724" h="1012824">
                <a:moveTo>
                  <a:pt x="385762" y="1011237"/>
                </a:moveTo>
                <a:cubicBezTo>
                  <a:pt x="344487" y="1012824"/>
                  <a:pt x="246062" y="877887"/>
                  <a:pt x="185737" y="801687"/>
                </a:cubicBezTo>
                <a:cubicBezTo>
                  <a:pt x="125412" y="725487"/>
                  <a:pt x="47624" y="677862"/>
                  <a:pt x="23812" y="554037"/>
                </a:cubicBezTo>
                <a:cubicBezTo>
                  <a:pt x="0" y="430212"/>
                  <a:pt x="7937" y="117475"/>
                  <a:pt x="42862" y="58737"/>
                </a:cubicBezTo>
                <a:cubicBezTo>
                  <a:pt x="77787" y="0"/>
                  <a:pt x="168275" y="133350"/>
                  <a:pt x="233362" y="201612"/>
                </a:cubicBezTo>
                <a:cubicBezTo>
                  <a:pt x="298449" y="269874"/>
                  <a:pt x="400050" y="369887"/>
                  <a:pt x="433387" y="468312"/>
                </a:cubicBezTo>
                <a:cubicBezTo>
                  <a:pt x="466724" y="566737"/>
                  <a:pt x="436562" y="701675"/>
                  <a:pt x="433387" y="792162"/>
                </a:cubicBezTo>
                <a:cubicBezTo>
                  <a:pt x="430212" y="882649"/>
                  <a:pt x="427037" y="1009650"/>
                  <a:pt x="385762" y="1011237"/>
                </a:cubicBezTo>
                <a:close/>
              </a:path>
            </a:pathLst>
          </a:custGeom>
          <a:solidFill>
            <a:srgbClr val="FF000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2" name="Полилиния 71"/>
          <p:cNvSpPr/>
          <p:nvPr/>
        </p:nvSpPr>
        <p:spPr>
          <a:xfrm>
            <a:off x="8151813" y="857250"/>
            <a:ext cx="527050" cy="534988"/>
          </a:xfrm>
          <a:custGeom>
            <a:avLst/>
            <a:gdLst>
              <a:gd name="connsiteX0" fmla="*/ 50800 w 741362"/>
              <a:gd name="connsiteY0" fmla="*/ 619125 h 696912"/>
              <a:gd name="connsiteX1" fmla="*/ 88900 w 741362"/>
              <a:gd name="connsiteY1" fmla="*/ 342900 h 696912"/>
              <a:gd name="connsiteX2" fmla="*/ 307975 w 741362"/>
              <a:gd name="connsiteY2" fmla="*/ 142875 h 696912"/>
              <a:gd name="connsiteX3" fmla="*/ 698500 w 741362"/>
              <a:gd name="connsiteY3" fmla="*/ 47625 h 696912"/>
              <a:gd name="connsiteX4" fmla="*/ 565150 w 741362"/>
              <a:gd name="connsiteY4" fmla="*/ 428625 h 696912"/>
              <a:gd name="connsiteX5" fmla="*/ 460375 w 741362"/>
              <a:gd name="connsiteY5" fmla="*/ 657225 h 696912"/>
              <a:gd name="connsiteX6" fmla="*/ 69850 w 741362"/>
              <a:gd name="connsiteY6" fmla="*/ 666750 h 696912"/>
              <a:gd name="connsiteX7" fmla="*/ 50800 w 741362"/>
              <a:gd name="connsiteY7" fmla="*/ 619125 h 696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1362" h="696912">
                <a:moveTo>
                  <a:pt x="50800" y="619125"/>
                </a:moveTo>
                <a:cubicBezTo>
                  <a:pt x="53975" y="565150"/>
                  <a:pt x="46038" y="422275"/>
                  <a:pt x="88900" y="342900"/>
                </a:cubicBezTo>
                <a:cubicBezTo>
                  <a:pt x="131762" y="263525"/>
                  <a:pt x="206375" y="192087"/>
                  <a:pt x="307975" y="142875"/>
                </a:cubicBezTo>
                <a:cubicBezTo>
                  <a:pt x="409575" y="93663"/>
                  <a:pt x="655638" y="0"/>
                  <a:pt x="698500" y="47625"/>
                </a:cubicBezTo>
                <a:cubicBezTo>
                  <a:pt x="741362" y="95250"/>
                  <a:pt x="604838" y="327025"/>
                  <a:pt x="565150" y="428625"/>
                </a:cubicBezTo>
                <a:cubicBezTo>
                  <a:pt x="525463" y="530225"/>
                  <a:pt x="542925" y="617538"/>
                  <a:pt x="460375" y="657225"/>
                </a:cubicBezTo>
                <a:cubicBezTo>
                  <a:pt x="377825" y="696912"/>
                  <a:pt x="139700" y="671513"/>
                  <a:pt x="69850" y="666750"/>
                </a:cubicBezTo>
                <a:cubicBezTo>
                  <a:pt x="0" y="661988"/>
                  <a:pt x="47625" y="673100"/>
                  <a:pt x="50800" y="619125"/>
                </a:cubicBezTo>
                <a:close/>
              </a:path>
            </a:pathLst>
          </a:custGeom>
          <a:solidFill>
            <a:srgbClr val="FF000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3" name="Полилиния 72"/>
          <p:cNvSpPr/>
          <p:nvPr/>
        </p:nvSpPr>
        <p:spPr>
          <a:xfrm>
            <a:off x="7945438" y="1501775"/>
            <a:ext cx="519112" cy="427038"/>
          </a:xfrm>
          <a:custGeom>
            <a:avLst/>
            <a:gdLst>
              <a:gd name="connsiteX0" fmla="*/ 19050 w 795337"/>
              <a:gd name="connsiteY0" fmla="*/ 31750 h 660400"/>
              <a:gd name="connsiteX1" fmla="*/ 228600 w 795337"/>
              <a:gd name="connsiteY1" fmla="*/ 41275 h 660400"/>
              <a:gd name="connsiteX2" fmla="*/ 466725 w 795337"/>
              <a:gd name="connsiteY2" fmla="*/ 146050 h 660400"/>
              <a:gd name="connsiteX3" fmla="*/ 600075 w 795337"/>
              <a:gd name="connsiteY3" fmla="*/ 403225 h 660400"/>
              <a:gd name="connsiteX4" fmla="*/ 781050 w 795337"/>
              <a:gd name="connsiteY4" fmla="*/ 508000 h 660400"/>
              <a:gd name="connsiteX5" fmla="*/ 685800 w 795337"/>
              <a:gd name="connsiteY5" fmla="*/ 574675 h 660400"/>
              <a:gd name="connsiteX6" fmla="*/ 390525 w 795337"/>
              <a:gd name="connsiteY6" fmla="*/ 650875 h 660400"/>
              <a:gd name="connsiteX7" fmla="*/ 180975 w 795337"/>
              <a:gd name="connsiteY7" fmla="*/ 517525 h 660400"/>
              <a:gd name="connsiteX8" fmla="*/ 114300 w 795337"/>
              <a:gd name="connsiteY8" fmla="*/ 231775 h 660400"/>
              <a:gd name="connsiteX9" fmla="*/ 19050 w 795337"/>
              <a:gd name="connsiteY9" fmla="*/ 31750 h 66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337" h="660400">
                <a:moveTo>
                  <a:pt x="19050" y="31750"/>
                </a:moveTo>
                <a:cubicBezTo>
                  <a:pt x="38100" y="0"/>
                  <a:pt x="153988" y="22225"/>
                  <a:pt x="228600" y="41275"/>
                </a:cubicBezTo>
                <a:cubicBezTo>
                  <a:pt x="303212" y="60325"/>
                  <a:pt x="404813" y="85725"/>
                  <a:pt x="466725" y="146050"/>
                </a:cubicBezTo>
                <a:cubicBezTo>
                  <a:pt x="528638" y="206375"/>
                  <a:pt x="547688" y="342900"/>
                  <a:pt x="600075" y="403225"/>
                </a:cubicBezTo>
                <a:cubicBezTo>
                  <a:pt x="652462" y="463550"/>
                  <a:pt x="766763" y="479425"/>
                  <a:pt x="781050" y="508000"/>
                </a:cubicBezTo>
                <a:cubicBezTo>
                  <a:pt x="795337" y="536575"/>
                  <a:pt x="750887" y="550863"/>
                  <a:pt x="685800" y="574675"/>
                </a:cubicBezTo>
                <a:cubicBezTo>
                  <a:pt x="620713" y="598487"/>
                  <a:pt x="474663" y="660400"/>
                  <a:pt x="390525" y="650875"/>
                </a:cubicBezTo>
                <a:cubicBezTo>
                  <a:pt x="306388" y="641350"/>
                  <a:pt x="227012" y="587375"/>
                  <a:pt x="180975" y="517525"/>
                </a:cubicBezTo>
                <a:cubicBezTo>
                  <a:pt x="134938" y="447675"/>
                  <a:pt x="139700" y="312737"/>
                  <a:pt x="114300" y="231775"/>
                </a:cubicBezTo>
                <a:cubicBezTo>
                  <a:pt x="88900" y="150813"/>
                  <a:pt x="0" y="63500"/>
                  <a:pt x="19050" y="31750"/>
                </a:cubicBezTo>
                <a:close/>
              </a:path>
            </a:pathLst>
          </a:custGeom>
          <a:solidFill>
            <a:srgbClr val="FF000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4" name="Полилиния 73"/>
          <p:cNvSpPr/>
          <p:nvPr/>
        </p:nvSpPr>
        <p:spPr>
          <a:xfrm>
            <a:off x="7750175" y="2357438"/>
            <a:ext cx="638175" cy="428625"/>
          </a:xfrm>
          <a:custGeom>
            <a:avLst/>
            <a:gdLst>
              <a:gd name="connsiteX0" fmla="*/ 39687 w 962024"/>
              <a:gd name="connsiteY0" fmla="*/ 153987 h 644524"/>
              <a:gd name="connsiteX1" fmla="*/ 144462 w 962024"/>
              <a:gd name="connsiteY1" fmla="*/ 315912 h 644524"/>
              <a:gd name="connsiteX2" fmla="*/ 277812 w 962024"/>
              <a:gd name="connsiteY2" fmla="*/ 506412 h 644524"/>
              <a:gd name="connsiteX3" fmla="*/ 754062 w 962024"/>
              <a:gd name="connsiteY3" fmla="*/ 620712 h 644524"/>
              <a:gd name="connsiteX4" fmla="*/ 944562 w 962024"/>
              <a:gd name="connsiteY4" fmla="*/ 620712 h 644524"/>
              <a:gd name="connsiteX5" fmla="*/ 858837 w 962024"/>
              <a:gd name="connsiteY5" fmla="*/ 477837 h 644524"/>
              <a:gd name="connsiteX6" fmla="*/ 696912 w 962024"/>
              <a:gd name="connsiteY6" fmla="*/ 173037 h 644524"/>
              <a:gd name="connsiteX7" fmla="*/ 525462 w 962024"/>
              <a:gd name="connsiteY7" fmla="*/ 39687 h 644524"/>
              <a:gd name="connsiteX8" fmla="*/ 173037 w 962024"/>
              <a:gd name="connsiteY8" fmla="*/ 11112 h 644524"/>
              <a:gd name="connsiteX9" fmla="*/ 20637 w 962024"/>
              <a:gd name="connsiteY9" fmla="*/ 106362 h 644524"/>
              <a:gd name="connsiteX10" fmla="*/ 39687 w 962024"/>
              <a:gd name="connsiteY10" fmla="*/ 153987 h 644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62024" h="644524">
                <a:moveTo>
                  <a:pt x="39687" y="153987"/>
                </a:moveTo>
                <a:cubicBezTo>
                  <a:pt x="60325" y="188912"/>
                  <a:pt x="104775" y="257175"/>
                  <a:pt x="144462" y="315912"/>
                </a:cubicBezTo>
                <a:cubicBezTo>
                  <a:pt x="184149" y="374649"/>
                  <a:pt x="176212" y="455612"/>
                  <a:pt x="277812" y="506412"/>
                </a:cubicBezTo>
                <a:cubicBezTo>
                  <a:pt x="379412" y="557212"/>
                  <a:pt x="642937" y="601662"/>
                  <a:pt x="754062" y="620712"/>
                </a:cubicBezTo>
                <a:cubicBezTo>
                  <a:pt x="865187" y="639762"/>
                  <a:pt x="927100" y="644524"/>
                  <a:pt x="944562" y="620712"/>
                </a:cubicBezTo>
                <a:cubicBezTo>
                  <a:pt x="962024" y="596900"/>
                  <a:pt x="900112" y="552449"/>
                  <a:pt x="858837" y="477837"/>
                </a:cubicBezTo>
                <a:cubicBezTo>
                  <a:pt x="817562" y="403225"/>
                  <a:pt x="752474" y="246062"/>
                  <a:pt x="696912" y="173037"/>
                </a:cubicBezTo>
                <a:cubicBezTo>
                  <a:pt x="641350" y="100012"/>
                  <a:pt x="612775" y="66675"/>
                  <a:pt x="525462" y="39687"/>
                </a:cubicBezTo>
                <a:cubicBezTo>
                  <a:pt x="438150" y="12700"/>
                  <a:pt x="257174" y="0"/>
                  <a:pt x="173037" y="11112"/>
                </a:cubicBezTo>
                <a:cubicBezTo>
                  <a:pt x="88900" y="22224"/>
                  <a:pt x="41274" y="88900"/>
                  <a:pt x="20637" y="106362"/>
                </a:cubicBezTo>
                <a:cubicBezTo>
                  <a:pt x="0" y="123824"/>
                  <a:pt x="19049" y="119062"/>
                  <a:pt x="39687" y="153987"/>
                </a:cubicBezTo>
                <a:close/>
              </a:path>
            </a:pathLst>
          </a:custGeom>
          <a:solidFill>
            <a:srgbClr val="FF000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5" name="Полилиния 74"/>
          <p:cNvSpPr/>
          <p:nvPr/>
        </p:nvSpPr>
        <p:spPr>
          <a:xfrm>
            <a:off x="7464425" y="2500313"/>
            <a:ext cx="341313" cy="909637"/>
          </a:xfrm>
          <a:custGeom>
            <a:avLst/>
            <a:gdLst>
              <a:gd name="connsiteX0" fmla="*/ 160337 w 577849"/>
              <a:gd name="connsiteY0" fmla="*/ 28575 h 947737"/>
              <a:gd name="connsiteX1" fmla="*/ 284162 w 577849"/>
              <a:gd name="connsiteY1" fmla="*/ 104775 h 947737"/>
              <a:gd name="connsiteX2" fmla="*/ 474662 w 577849"/>
              <a:gd name="connsiteY2" fmla="*/ 257175 h 947737"/>
              <a:gd name="connsiteX3" fmla="*/ 531812 w 577849"/>
              <a:gd name="connsiteY3" fmla="*/ 447675 h 947737"/>
              <a:gd name="connsiteX4" fmla="*/ 531812 w 577849"/>
              <a:gd name="connsiteY4" fmla="*/ 895350 h 947737"/>
              <a:gd name="connsiteX5" fmla="*/ 255587 w 577849"/>
              <a:gd name="connsiteY5" fmla="*/ 762000 h 947737"/>
              <a:gd name="connsiteX6" fmla="*/ 26987 w 577849"/>
              <a:gd name="connsiteY6" fmla="*/ 600075 h 947737"/>
              <a:gd name="connsiteX7" fmla="*/ 93662 w 577849"/>
              <a:gd name="connsiteY7" fmla="*/ 276225 h 947737"/>
              <a:gd name="connsiteX8" fmla="*/ 160337 w 577849"/>
              <a:gd name="connsiteY8" fmla="*/ 28575 h 947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7849" h="947737">
                <a:moveTo>
                  <a:pt x="160337" y="28575"/>
                </a:moveTo>
                <a:cubicBezTo>
                  <a:pt x="192087" y="0"/>
                  <a:pt x="231775" y="66675"/>
                  <a:pt x="284162" y="104775"/>
                </a:cubicBezTo>
                <a:cubicBezTo>
                  <a:pt x="336549" y="142875"/>
                  <a:pt x="433387" y="200025"/>
                  <a:pt x="474662" y="257175"/>
                </a:cubicBezTo>
                <a:cubicBezTo>
                  <a:pt x="515937" y="314325"/>
                  <a:pt x="522287" y="341313"/>
                  <a:pt x="531812" y="447675"/>
                </a:cubicBezTo>
                <a:cubicBezTo>
                  <a:pt x="541337" y="554037"/>
                  <a:pt x="577849" y="842963"/>
                  <a:pt x="531812" y="895350"/>
                </a:cubicBezTo>
                <a:cubicBezTo>
                  <a:pt x="485775" y="947737"/>
                  <a:pt x="339725" y="811213"/>
                  <a:pt x="255587" y="762000"/>
                </a:cubicBezTo>
                <a:cubicBezTo>
                  <a:pt x="171450" y="712788"/>
                  <a:pt x="53974" y="681037"/>
                  <a:pt x="26987" y="600075"/>
                </a:cubicBezTo>
                <a:cubicBezTo>
                  <a:pt x="0" y="519113"/>
                  <a:pt x="69850" y="369887"/>
                  <a:pt x="93662" y="276225"/>
                </a:cubicBezTo>
                <a:cubicBezTo>
                  <a:pt x="117474" y="182563"/>
                  <a:pt x="128587" y="57150"/>
                  <a:pt x="160337" y="28575"/>
                </a:cubicBezTo>
                <a:close/>
              </a:path>
            </a:pathLst>
          </a:custGeom>
          <a:solidFill>
            <a:srgbClr val="FF000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Трапеция 27"/>
          <p:cNvSpPr/>
          <p:nvPr/>
        </p:nvSpPr>
        <p:spPr>
          <a:xfrm flipV="1">
            <a:off x="5346700" y="3000375"/>
            <a:ext cx="1428750" cy="1214438"/>
          </a:xfrm>
          <a:prstGeom prst="trapezoid">
            <a:avLst>
              <a:gd name="adj" fmla="val 32025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6" name="Овал 75"/>
          <p:cNvSpPr/>
          <p:nvPr/>
        </p:nvSpPr>
        <p:spPr>
          <a:xfrm>
            <a:off x="4035425" y="4929188"/>
            <a:ext cx="1357313" cy="1285875"/>
          </a:xfrm>
          <a:prstGeom prst="ellipse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8900000" scaled="1"/>
            <a:tileRect/>
          </a:gra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7" name="Полилиния 76"/>
          <p:cNvSpPr/>
          <p:nvPr/>
        </p:nvSpPr>
        <p:spPr>
          <a:xfrm flipV="1">
            <a:off x="3963988" y="5072063"/>
            <a:ext cx="428625" cy="190500"/>
          </a:xfrm>
          <a:custGeom>
            <a:avLst/>
            <a:gdLst>
              <a:gd name="connsiteX0" fmla="*/ 0 w 256478"/>
              <a:gd name="connsiteY0" fmla="*/ 524108 h 524108"/>
              <a:gd name="connsiteX1" fmla="*/ 156117 w 256478"/>
              <a:gd name="connsiteY1" fmla="*/ 367990 h 524108"/>
              <a:gd name="connsiteX2" fmla="*/ 256478 w 256478"/>
              <a:gd name="connsiteY2" fmla="*/ 0 h 524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6478" h="524108">
                <a:moveTo>
                  <a:pt x="0" y="524108"/>
                </a:moveTo>
                <a:cubicBezTo>
                  <a:pt x="56685" y="489724"/>
                  <a:pt x="113371" y="455341"/>
                  <a:pt x="156117" y="367990"/>
                </a:cubicBezTo>
                <a:cubicBezTo>
                  <a:pt x="198863" y="280639"/>
                  <a:pt x="227670" y="140319"/>
                  <a:pt x="256478" y="0"/>
                </a:cubicBezTo>
              </a:path>
            </a:pathLst>
          </a:custGeom>
          <a:ln w="76200" cap="rnd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8" name="Полилиния 77"/>
          <p:cNvSpPr/>
          <p:nvPr/>
        </p:nvSpPr>
        <p:spPr>
          <a:xfrm rot="16048420" flipV="1">
            <a:off x="8053387" y="4119563"/>
            <a:ext cx="428625" cy="190500"/>
          </a:xfrm>
          <a:custGeom>
            <a:avLst/>
            <a:gdLst>
              <a:gd name="connsiteX0" fmla="*/ 0 w 256478"/>
              <a:gd name="connsiteY0" fmla="*/ 524108 h 524108"/>
              <a:gd name="connsiteX1" fmla="*/ 156117 w 256478"/>
              <a:gd name="connsiteY1" fmla="*/ 367990 h 524108"/>
              <a:gd name="connsiteX2" fmla="*/ 256478 w 256478"/>
              <a:gd name="connsiteY2" fmla="*/ 0 h 524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6478" h="524108">
                <a:moveTo>
                  <a:pt x="0" y="524108"/>
                </a:moveTo>
                <a:cubicBezTo>
                  <a:pt x="56685" y="489724"/>
                  <a:pt x="113371" y="455341"/>
                  <a:pt x="156117" y="367990"/>
                </a:cubicBezTo>
                <a:cubicBezTo>
                  <a:pt x="198863" y="280639"/>
                  <a:pt x="227670" y="140319"/>
                  <a:pt x="256478" y="0"/>
                </a:cubicBezTo>
              </a:path>
            </a:pathLst>
          </a:custGeom>
          <a:ln w="76200" cap="rnd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9" name="Полилиния 78"/>
          <p:cNvSpPr/>
          <p:nvPr/>
        </p:nvSpPr>
        <p:spPr>
          <a:xfrm rot="520248">
            <a:off x="7392988" y="4165600"/>
            <a:ext cx="1336675" cy="1865313"/>
          </a:xfrm>
          <a:custGeom>
            <a:avLst/>
            <a:gdLst>
              <a:gd name="connsiteX0" fmla="*/ 644912 w 1338146"/>
              <a:gd name="connsiteY0" fmla="*/ 1810215 h 1864113"/>
              <a:gd name="connsiteX1" fmla="*/ 399585 w 1338146"/>
              <a:gd name="connsiteY1" fmla="*/ 1787912 h 1864113"/>
              <a:gd name="connsiteX2" fmla="*/ 120804 w 1338146"/>
              <a:gd name="connsiteY2" fmla="*/ 1598341 h 1864113"/>
              <a:gd name="connsiteX3" fmla="*/ 31595 w 1338146"/>
              <a:gd name="connsiteY3" fmla="*/ 1174595 h 1864113"/>
              <a:gd name="connsiteX4" fmla="*/ 310375 w 1338146"/>
              <a:gd name="connsiteY4" fmla="*/ 706244 h 1864113"/>
              <a:gd name="connsiteX5" fmla="*/ 410736 w 1338146"/>
              <a:gd name="connsiteY5" fmla="*/ 237893 h 1864113"/>
              <a:gd name="connsiteX6" fmla="*/ 566853 w 1338146"/>
              <a:gd name="connsiteY6" fmla="*/ 48322 h 1864113"/>
              <a:gd name="connsiteX7" fmla="*/ 823331 w 1338146"/>
              <a:gd name="connsiteY7" fmla="*/ 59473 h 1864113"/>
              <a:gd name="connsiteX8" fmla="*/ 968297 w 1338146"/>
              <a:gd name="connsiteY8" fmla="*/ 405161 h 1864113"/>
              <a:gd name="connsiteX9" fmla="*/ 1046356 w 1338146"/>
              <a:gd name="connsiteY9" fmla="*/ 739698 h 1864113"/>
              <a:gd name="connsiteX10" fmla="*/ 1280531 w 1338146"/>
              <a:gd name="connsiteY10" fmla="*/ 1107688 h 1864113"/>
              <a:gd name="connsiteX11" fmla="*/ 1302834 w 1338146"/>
              <a:gd name="connsiteY11" fmla="*/ 1486829 h 1864113"/>
              <a:gd name="connsiteX12" fmla="*/ 1068658 w 1338146"/>
              <a:gd name="connsiteY12" fmla="*/ 1810215 h 1864113"/>
              <a:gd name="connsiteX13" fmla="*/ 644912 w 1338146"/>
              <a:gd name="connsiteY13" fmla="*/ 1810215 h 1864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38146" h="1864113">
                <a:moveTo>
                  <a:pt x="644912" y="1810215"/>
                </a:moveTo>
                <a:cubicBezTo>
                  <a:pt x="533400" y="1806498"/>
                  <a:pt x="486936" y="1823224"/>
                  <a:pt x="399585" y="1787912"/>
                </a:cubicBezTo>
                <a:cubicBezTo>
                  <a:pt x="312234" y="1752600"/>
                  <a:pt x="182136" y="1700560"/>
                  <a:pt x="120804" y="1598341"/>
                </a:cubicBezTo>
                <a:cubicBezTo>
                  <a:pt x="59472" y="1496122"/>
                  <a:pt x="0" y="1323278"/>
                  <a:pt x="31595" y="1174595"/>
                </a:cubicBezTo>
                <a:cubicBezTo>
                  <a:pt x="63190" y="1025912"/>
                  <a:pt x="247185" y="862361"/>
                  <a:pt x="310375" y="706244"/>
                </a:cubicBezTo>
                <a:cubicBezTo>
                  <a:pt x="373565" y="550127"/>
                  <a:pt x="367990" y="347547"/>
                  <a:pt x="410736" y="237893"/>
                </a:cubicBezTo>
                <a:cubicBezTo>
                  <a:pt x="453482" y="128239"/>
                  <a:pt x="498087" y="78059"/>
                  <a:pt x="566853" y="48322"/>
                </a:cubicBezTo>
                <a:cubicBezTo>
                  <a:pt x="635619" y="18585"/>
                  <a:pt x="756424" y="0"/>
                  <a:pt x="823331" y="59473"/>
                </a:cubicBezTo>
                <a:cubicBezTo>
                  <a:pt x="890238" y="118946"/>
                  <a:pt x="931126" y="291790"/>
                  <a:pt x="968297" y="405161"/>
                </a:cubicBezTo>
                <a:cubicBezTo>
                  <a:pt x="1005468" y="518532"/>
                  <a:pt x="994317" y="622610"/>
                  <a:pt x="1046356" y="739698"/>
                </a:cubicBezTo>
                <a:cubicBezTo>
                  <a:pt x="1098395" y="856786"/>
                  <a:pt x="1237785" y="983166"/>
                  <a:pt x="1280531" y="1107688"/>
                </a:cubicBezTo>
                <a:cubicBezTo>
                  <a:pt x="1323277" y="1232210"/>
                  <a:pt x="1338146" y="1369741"/>
                  <a:pt x="1302834" y="1486829"/>
                </a:cubicBezTo>
                <a:cubicBezTo>
                  <a:pt x="1267522" y="1603917"/>
                  <a:pt x="1180170" y="1756317"/>
                  <a:pt x="1068658" y="1810215"/>
                </a:cubicBezTo>
                <a:cubicBezTo>
                  <a:pt x="957146" y="1864113"/>
                  <a:pt x="756424" y="1813932"/>
                  <a:pt x="644912" y="1810215"/>
                </a:cubicBezTo>
                <a:close/>
              </a:path>
            </a:pathLst>
          </a:custGeom>
          <a:gradFill>
            <a:gsLst>
              <a:gs pos="0">
                <a:srgbClr val="FFC000"/>
              </a:gs>
              <a:gs pos="50000">
                <a:srgbClr val="FF6600"/>
              </a:gs>
            </a:gsLst>
            <a:lin ang="5400000" scaled="0"/>
          </a:gra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0" name="Овал 79"/>
          <p:cNvSpPr/>
          <p:nvPr/>
        </p:nvSpPr>
        <p:spPr>
          <a:xfrm rot="5400000" flipH="1">
            <a:off x="7897813" y="5719763"/>
            <a:ext cx="179387" cy="179387"/>
          </a:xfrm>
          <a:prstGeom prst="ellipse">
            <a:avLst/>
          </a:prstGeom>
          <a:solidFill>
            <a:srgbClr val="663300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2" name="Полилиния 81"/>
          <p:cNvSpPr/>
          <p:nvPr/>
        </p:nvSpPr>
        <p:spPr>
          <a:xfrm>
            <a:off x="7161213" y="5214938"/>
            <a:ext cx="171450" cy="349250"/>
          </a:xfrm>
          <a:custGeom>
            <a:avLst/>
            <a:gdLst>
              <a:gd name="connsiteX0" fmla="*/ 0 w 256478"/>
              <a:gd name="connsiteY0" fmla="*/ 524108 h 524108"/>
              <a:gd name="connsiteX1" fmla="*/ 156117 w 256478"/>
              <a:gd name="connsiteY1" fmla="*/ 367990 h 524108"/>
              <a:gd name="connsiteX2" fmla="*/ 256478 w 256478"/>
              <a:gd name="connsiteY2" fmla="*/ 0 h 524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6478" h="524108">
                <a:moveTo>
                  <a:pt x="0" y="524108"/>
                </a:moveTo>
                <a:cubicBezTo>
                  <a:pt x="56685" y="489724"/>
                  <a:pt x="113371" y="455341"/>
                  <a:pt x="156117" y="367990"/>
                </a:cubicBezTo>
                <a:cubicBezTo>
                  <a:pt x="198863" y="280639"/>
                  <a:pt x="227670" y="140319"/>
                  <a:pt x="256478" y="0"/>
                </a:cubicBezTo>
              </a:path>
            </a:pathLst>
          </a:custGeom>
          <a:ln w="76200" cap="rnd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3" name="Овал 82"/>
          <p:cNvSpPr/>
          <p:nvPr/>
        </p:nvSpPr>
        <p:spPr>
          <a:xfrm>
            <a:off x="6392150" y="5502325"/>
            <a:ext cx="1000132" cy="998509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circle">
              <a:fillToRect r="100000" b="100000"/>
            </a:path>
            <a:tileRect l="-100000" t="-100000"/>
          </a:gra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4" name="Овал 83"/>
          <p:cNvSpPr/>
          <p:nvPr/>
        </p:nvSpPr>
        <p:spPr>
          <a:xfrm>
            <a:off x="6630988" y="6215063"/>
            <a:ext cx="95250" cy="95250"/>
          </a:xfrm>
          <a:prstGeom prst="ellipse">
            <a:avLst/>
          </a:prstGeom>
          <a:solidFill>
            <a:srgbClr val="663300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0" name="Скругленный прямоугольник 39">
            <a:hlinkClick r:id="rId3" action="ppaction://hlinksldjump" highlightClick="1"/>
            <a:hlinkHover r:id="" action="ppaction://noaction" highlightClick="1"/>
          </p:cNvPr>
          <p:cNvSpPr/>
          <p:nvPr/>
        </p:nvSpPr>
        <p:spPr>
          <a:xfrm>
            <a:off x="683568" y="6021288"/>
            <a:ext cx="2016224" cy="576064"/>
          </a:xfrm>
          <a:prstGeom prst="roundRect">
            <a:avLst>
              <a:gd name="adj" fmla="val 50000"/>
            </a:avLst>
          </a:prstGeom>
          <a:solidFill>
            <a:srgbClr val="FF00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spc="600" dirty="0"/>
              <a:t>МЕНЮ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Прямая соединительная линия 25"/>
          <p:cNvCxnSpPr/>
          <p:nvPr/>
        </p:nvCxnSpPr>
        <p:spPr>
          <a:xfrm>
            <a:off x="0" y="4643438"/>
            <a:ext cx="9144000" cy="1587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Трапеция 26"/>
          <p:cNvSpPr/>
          <p:nvPr/>
        </p:nvSpPr>
        <p:spPr>
          <a:xfrm>
            <a:off x="2406650" y="3786188"/>
            <a:ext cx="1428750" cy="2143125"/>
          </a:xfrm>
          <a:prstGeom prst="trapezoid">
            <a:avLst>
              <a:gd name="adj" fmla="val 1641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Трапеция 27"/>
          <p:cNvSpPr/>
          <p:nvPr/>
        </p:nvSpPr>
        <p:spPr>
          <a:xfrm flipV="1">
            <a:off x="2406650" y="3071813"/>
            <a:ext cx="1428750" cy="714375"/>
          </a:xfrm>
          <a:prstGeom prst="trapezoid">
            <a:avLst>
              <a:gd name="adj" fmla="val 3202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 rot="10648420" flipV="1">
            <a:off x="3995738" y="5143500"/>
            <a:ext cx="428625" cy="190500"/>
          </a:xfrm>
          <a:custGeom>
            <a:avLst/>
            <a:gdLst>
              <a:gd name="connsiteX0" fmla="*/ 0 w 256478"/>
              <a:gd name="connsiteY0" fmla="*/ 524108 h 524108"/>
              <a:gd name="connsiteX1" fmla="*/ 156117 w 256478"/>
              <a:gd name="connsiteY1" fmla="*/ 367990 h 524108"/>
              <a:gd name="connsiteX2" fmla="*/ 256478 w 256478"/>
              <a:gd name="connsiteY2" fmla="*/ 0 h 524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6478" h="524108">
                <a:moveTo>
                  <a:pt x="0" y="524108"/>
                </a:moveTo>
                <a:cubicBezTo>
                  <a:pt x="56685" y="489724"/>
                  <a:pt x="113371" y="455341"/>
                  <a:pt x="156117" y="367990"/>
                </a:cubicBezTo>
                <a:cubicBezTo>
                  <a:pt x="198863" y="280639"/>
                  <a:pt x="227670" y="140319"/>
                  <a:pt x="256478" y="0"/>
                </a:cubicBezTo>
              </a:path>
            </a:pathLst>
          </a:custGeom>
          <a:ln w="76200" cap="rnd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7583488" y="3711575"/>
            <a:ext cx="255587" cy="523875"/>
          </a:xfrm>
          <a:custGeom>
            <a:avLst/>
            <a:gdLst>
              <a:gd name="connsiteX0" fmla="*/ 0 w 256478"/>
              <a:gd name="connsiteY0" fmla="*/ 524108 h 524108"/>
              <a:gd name="connsiteX1" fmla="*/ 156117 w 256478"/>
              <a:gd name="connsiteY1" fmla="*/ 367990 h 524108"/>
              <a:gd name="connsiteX2" fmla="*/ 256478 w 256478"/>
              <a:gd name="connsiteY2" fmla="*/ 0 h 524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6478" h="524108">
                <a:moveTo>
                  <a:pt x="0" y="524108"/>
                </a:moveTo>
                <a:cubicBezTo>
                  <a:pt x="56685" y="489724"/>
                  <a:pt x="113371" y="455341"/>
                  <a:pt x="156117" y="367990"/>
                </a:cubicBezTo>
                <a:cubicBezTo>
                  <a:pt x="198863" y="280639"/>
                  <a:pt x="227670" y="140319"/>
                  <a:pt x="256478" y="0"/>
                </a:cubicBezTo>
              </a:path>
            </a:pathLst>
          </a:custGeom>
          <a:ln w="76200" cap="rnd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2428875" y="3067050"/>
            <a:ext cx="1428750" cy="1588"/>
          </a:xfrm>
          <a:prstGeom prst="line">
            <a:avLst/>
          </a:prstGeom>
          <a:ln w="79375" cap="rnd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2428875" y="5924550"/>
            <a:ext cx="1428750" cy="1588"/>
          </a:xfrm>
          <a:prstGeom prst="line">
            <a:avLst/>
          </a:prstGeom>
          <a:ln w="79375" cap="rnd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олилиния 4"/>
          <p:cNvSpPr/>
          <p:nvPr/>
        </p:nvSpPr>
        <p:spPr>
          <a:xfrm>
            <a:off x="2397125" y="3074988"/>
            <a:ext cx="234950" cy="2854325"/>
          </a:xfrm>
          <a:custGeom>
            <a:avLst/>
            <a:gdLst>
              <a:gd name="connsiteX0" fmla="*/ 0 w 234176"/>
              <a:gd name="connsiteY0" fmla="*/ 0 h 2854712"/>
              <a:gd name="connsiteX1" fmla="*/ 234176 w 234176"/>
              <a:gd name="connsiteY1" fmla="*/ 724829 h 2854712"/>
              <a:gd name="connsiteX2" fmla="*/ 22303 w 234176"/>
              <a:gd name="connsiteY2" fmla="*/ 2854712 h 2854712"/>
              <a:gd name="connsiteX3" fmla="*/ 22303 w 234176"/>
              <a:gd name="connsiteY3" fmla="*/ 2854712 h 2854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4176" h="2854712">
                <a:moveTo>
                  <a:pt x="0" y="0"/>
                </a:moveTo>
                <a:lnTo>
                  <a:pt x="234176" y="724829"/>
                </a:lnTo>
                <a:lnTo>
                  <a:pt x="22303" y="2854712"/>
                </a:lnTo>
                <a:lnTo>
                  <a:pt x="22303" y="2854712"/>
                </a:lnTo>
              </a:path>
            </a:pathLst>
          </a:custGeom>
          <a:ln w="82550" cap="rnd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олилиния 5"/>
          <p:cNvSpPr/>
          <p:nvPr/>
        </p:nvSpPr>
        <p:spPr>
          <a:xfrm flipH="1">
            <a:off x="3622675" y="3068638"/>
            <a:ext cx="234950" cy="2854325"/>
          </a:xfrm>
          <a:custGeom>
            <a:avLst/>
            <a:gdLst>
              <a:gd name="connsiteX0" fmla="*/ 0 w 234176"/>
              <a:gd name="connsiteY0" fmla="*/ 0 h 2854712"/>
              <a:gd name="connsiteX1" fmla="*/ 234176 w 234176"/>
              <a:gd name="connsiteY1" fmla="*/ 724829 h 2854712"/>
              <a:gd name="connsiteX2" fmla="*/ 22303 w 234176"/>
              <a:gd name="connsiteY2" fmla="*/ 2854712 h 2854712"/>
              <a:gd name="connsiteX3" fmla="*/ 22303 w 234176"/>
              <a:gd name="connsiteY3" fmla="*/ 2854712 h 2854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4176" h="2854712">
                <a:moveTo>
                  <a:pt x="0" y="0"/>
                </a:moveTo>
                <a:lnTo>
                  <a:pt x="234176" y="724829"/>
                </a:lnTo>
                <a:lnTo>
                  <a:pt x="22303" y="2854712"/>
                </a:lnTo>
                <a:lnTo>
                  <a:pt x="22303" y="2854712"/>
                </a:lnTo>
              </a:path>
            </a:pathLst>
          </a:custGeom>
          <a:ln w="82550" cap="rnd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3435350" y="1376363"/>
            <a:ext cx="1862138" cy="1673225"/>
          </a:xfrm>
          <a:custGeom>
            <a:avLst/>
            <a:gdLst>
              <a:gd name="connsiteX0" fmla="*/ 0 w 1862253"/>
              <a:gd name="connsiteY0" fmla="*/ 1672682 h 1672682"/>
              <a:gd name="connsiteX1" fmla="*/ 256478 w 1862253"/>
              <a:gd name="connsiteY1" fmla="*/ 1182029 h 1672682"/>
              <a:gd name="connsiteX2" fmla="*/ 869795 w 1862253"/>
              <a:gd name="connsiteY2" fmla="*/ 501804 h 1672682"/>
              <a:gd name="connsiteX3" fmla="*/ 1862253 w 1862253"/>
              <a:gd name="connsiteY3" fmla="*/ 0 h 1672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62253" h="1672682">
                <a:moveTo>
                  <a:pt x="0" y="1672682"/>
                </a:moveTo>
                <a:lnTo>
                  <a:pt x="256478" y="1182029"/>
                </a:lnTo>
                <a:lnTo>
                  <a:pt x="869795" y="501804"/>
                </a:lnTo>
                <a:lnTo>
                  <a:pt x="1862253" y="0"/>
                </a:lnTo>
              </a:path>
            </a:pathLst>
          </a:custGeom>
          <a:ln w="57150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1516063" y="1589088"/>
            <a:ext cx="1227137" cy="1482725"/>
          </a:xfrm>
          <a:custGeom>
            <a:avLst/>
            <a:gdLst>
              <a:gd name="connsiteX0" fmla="*/ 1226634 w 1226634"/>
              <a:gd name="connsiteY0" fmla="*/ 1483112 h 1483112"/>
              <a:gd name="connsiteX1" fmla="*/ 791736 w 1226634"/>
              <a:gd name="connsiteY1" fmla="*/ 624468 h 1483112"/>
              <a:gd name="connsiteX2" fmla="*/ 0 w 1226634"/>
              <a:gd name="connsiteY2" fmla="*/ 0 h 1483112"/>
              <a:gd name="connsiteX3" fmla="*/ 0 w 1226634"/>
              <a:gd name="connsiteY3" fmla="*/ 0 h 1483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6634" h="1483112">
                <a:moveTo>
                  <a:pt x="1226634" y="1483112"/>
                </a:moveTo>
                <a:lnTo>
                  <a:pt x="791736" y="624468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57150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3089275" y="1343025"/>
            <a:ext cx="368300" cy="1706563"/>
          </a:xfrm>
          <a:custGeom>
            <a:avLst/>
            <a:gdLst>
              <a:gd name="connsiteX0" fmla="*/ 0 w 367990"/>
              <a:gd name="connsiteY0" fmla="*/ 1706136 h 1706136"/>
              <a:gd name="connsiteX1" fmla="*/ 44605 w 367990"/>
              <a:gd name="connsiteY1" fmla="*/ 780585 h 1706136"/>
              <a:gd name="connsiteX2" fmla="*/ 367990 w 367990"/>
              <a:gd name="connsiteY2" fmla="*/ 0 h 1706136"/>
              <a:gd name="connsiteX3" fmla="*/ 345688 w 367990"/>
              <a:gd name="connsiteY3" fmla="*/ 0 h 1706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7990" h="1706136">
                <a:moveTo>
                  <a:pt x="0" y="1706136"/>
                </a:moveTo>
                <a:lnTo>
                  <a:pt x="44605" y="780585"/>
                </a:lnTo>
                <a:lnTo>
                  <a:pt x="367990" y="0"/>
                </a:lnTo>
                <a:lnTo>
                  <a:pt x="345688" y="0"/>
                </a:lnTo>
              </a:path>
            </a:pathLst>
          </a:custGeom>
          <a:ln w="57150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2197100" y="1600200"/>
            <a:ext cx="122238" cy="623888"/>
          </a:xfrm>
          <a:custGeom>
            <a:avLst/>
            <a:gdLst>
              <a:gd name="connsiteX0" fmla="*/ 122664 w 122664"/>
              <a:gd name="connsiteY0" fmla="*/ 624469 h 624469"/>
              <a:gd name="connsiteX1" fmla="*/ 0 w 122664"/>
              <a:gd name="connsiteY1" fmla="*/ 0 h 624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2664" h="624469">
                <a:moveTo>
                  <a:pt x="122664" y="624469"/>
                </a:moveTo>
                <a:lnTo>
                  <a:pt x="0" y="0"/>
                </a:lnTo>
              </a:path>
            </a:pathLst>
          </a:custGeom>
          <a:ln w="57150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 flipH="1" flipV="1">
            <a:off x="1785938" y="2651125"/>
            <a:ext cx="785812" cy="46038"/>
          </a:xfrm>
          <a:custGeom>
            <a:avLst/>
            <a:gdLst>
              <a:gd name="connsiteX0" fmla="*/ 122664 w 122664"/>
              <a:gd name="connsiteY0" fmla="*/ 624469 h 624469"/>
              <a:gd name="connsiteX1" fmla="*/ 0 w 122664"/>
              <a:gd name="connsiteY1" fmla="*/ 0 h 624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2664" h="624469">
                <a:moveTo>
                  <a:pt x="122664" y="624469"/>
                </a:moveTo>
                <a:lnTo>
                  <a:pt x="0" y="0"/>
                </a:lnTo>
              </a:path>
            </a:pathLst>
          </a:custGeom>
          <a:ln w="57150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3000375" y="1527175"/>
            <a:ext cx="122238" cy="623888"/>
          </a:xfrm>
          <a:custGeom>
            <a:avLst/>
            <a:gdLst>
              <a:gd name="connsiteX0" fmla="*/ 122664 w 122664"/>
              <a:gd name="connsiteY0" fmla="*/ 624469 h 624469"/>
              <a:gd name="connsiteX1" fmla="*/ 0 w 122664"/>
              <a:gd name="connsiteY1" fmla="*/ 0 h 624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2664" h="624469">
                <a:moveTo>
                  <a:pt x="122664" y="624469"/>
                </a:moveTo>
                <a:lnTo>
                  <a:pt x="0" y="0"/>
                </a:lnTo>
              </a:path>
            </a:pathLst>
          </a:custGeom>
          <a:ln w="57150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 flipH="1">
            <a:off x="4260850" y="1214438"/>
            <a:ext cx="382588" cy="696912"/>
          </a:xfrm>
          <a:custGeom>
            <a:avLst/>
            <a:gdLst>
              <a:gd name="connsiteX0" fmla="*/ 122664 w 122664"/>
              <a:gd name="connsiteY0" fmla="*/ 624469 h 624469"/>
              <a:gd name="connsiteX1" fmla="*/ 0 w 122664"/>
              <a:gd name="connsiteY1" fmla="*/ 0 h 624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2664" h="624469">
                <a:moveTo>
                  <a:pt x="122664" y="624469"/>
                </a:moveTo>
                <a:lnTo>
                  <a:pt x="0" y="0"/>
                </a:lnTo>
              </a:path>
            </a:pathLst>
          </a:custGeom>
          <a:ln w="57150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 flipV="1">
            <a:off x="3757613" y="2435225"/>
            <a:ext cx="1143000" cy="71438"/>
          </a:xfrm>
          <a:custGeom>
            <a:avLst/>
            <a:gdLst>
              <a:gd name="connsiteX0" fmla="*/ 122664 w 122664"/>
              <a:gd name="connsiteY0" fmla="*/ 624469 h 624469"/>
              <a:gd name="connsiteX1" fmla="*/ 0 w 122664"/>
              <a:gd name="connsiteY1" fmla="*/ 0 h 624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2664" h="624469">
                <a:moveTo>
                  <a:pt x="122664" y="624469"/>
                </a:moveTo>
                <a:lnTo>
                  <a:pt x="0" y="0"/>
                </a:lnTo>
              </a:path>
            </a:pathLst>
          </a:custGeom>
          <a:ln w="57150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6429375" y="4143375"/>
            <a:ext cx="1500188" cy="1500188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6786563" y="5214938"/>
            <a:ext cx="142875" cy="142875"/>
          </a:xfrm>
          <a:prstGeom prst="ellipse">
            <a:avLst/>
          </a:prstGeom>
          <a:solidFill>
            <a:srgbClr val="663300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642938" y="4286250"/>
            <a:ext cx="1357312" cy="1285875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 flipV="1">
            <a:off x="571500" y="4429125"/>
            <a:ext cx="428625" cy="190500"/>
          </a:xfrm>
          <a:custGeom>
            <a:avLst/>
            <a:gdLst>
              <a:gd name="connsiteX0" fmla="*/ 0 w 256478"/>
              <a:gd name="connsiteY0" fmla="*/ 524108 h 524108"/>
              <a:gd name="connsiteX1" fmla="*/ 156117 w 256478"/>
              <a:gd name="connsiteY1" fmla="*/ 367990 h 524108"/>
              <a:gd name="connsiteX2" fmla="*/ 256478 w 256478"/>
              <a:gd name="connsiteY2" fmla="*/ 0 h 524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6478" h="524108">
                <a:moveTo>
                  <a:pt x="0" y="524108"/>
                </a:moveTo>
                <a:cubicBezTo>
                  <a:pt x="56685" y="489724"/>
                  <a:pt x="113371" y="455341"/>
                  <a:pt x="156117" y="367990"/>
                </a:cubicBezTo>
                <a:cubicBezTo>
                  <a:pt x="198863" y="280639"/>
                  <a:pt x="227670" y="140319"/>
                  <a:pt x="256478" y="0"/>
                </a:cubicBezTo>
              </a:path>
            </a:pathLst>
          </a:custGeom>
          <a:ln w="76200" cap="rnd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 rot="16720248">
            <a:off x="4425157" y="4514056"/>
            <a:ext cx="1338262" cy="1863725"/>
          </a:xfrm>
          <a:custGeom>
            <a:avLst/>
            <a:gdLst>
              <a:gd name="connsiteX0" fmla="*/ 644912 w 1338146"/>
              <a:gd name="connsiteY0" fmla="*/ 1810215 h 1864113"/>
              <a:gd name="connsiteX1" fmla="*/ 399585 w 1338146"/>
              <a:gd name="connsiteY1" fmla="*/ 1787912 h 1864113"/>
              <a:gd name="connsiteX2" fmla="*/ 120804 w 1338146"/>
              <a:gd name="connsiteY2" fmla="*/ 1598341 h 1864113"/>
              <a:gd name="connsiteX3" fmla="*/ 31595 w 1338146"/>
              <a:gd name="connsiteY3" fmla="*/ 1174595 h 1864113"/>
              <a:gd name="connsiteX4" fmla="*/ 310375 w 1338146"/>
              <a:gd name="connsiteY4" fmla="*/ 706244 h 1864113"/>
              <a:gd name="connsiteX5" fmla="*/ 410736 w 1338146"/>
              <a:gd name="connsiteY5" fmla="*/ 237893 h 1864113"/>
              <a:gd name="connsiteX6" fmla="*/ 566853 w 1338146"/>
              <a:gd name="connsiteY6" fmla="*/ 48322 h 1864113"/>
              <a:gd name="connsiteX7" fmla="*/ 823331 w 1338146"/>
              <a:gd name="connsiteY7" fmla="*/ 59473 h 1864113"/>
              <a:gd name="connsiteX8" fmla="*/ 968297 w 1338146"/>
              <a:gd name="connsiteY8" fmla="*/ 405161 h 1864113"/>
              <a:gd name="connsiteX9" fmla="*/ 1046356 w 1338146"/>
              <a:gd name="connsiteY9" fmla="*/ 739698 h 1864113"/>
              <a:gd name="connsiteX10" fmla="*/ 1280531 w 1338146"/>
              <a:gd name="connsiteY10" fmla="*/ 1107688 h 1864113"/>
              <a:gd name="connsiteX11" fmla="*/ 1302834 w 1338146"/>
              <a:gd name="connsiteY11" fmla="*/ 1486829 h 1864113"/>
              <a:gd name="connsiteX12" fmla="*/ 1068658 w 1338146"/>
              <a:gd name="connsiteY12" fmla="*/ 1810215 h 1864113"/>
              <a:gd name="connsiteX13" fmla="*/ 644912 w 1338146"/>
              <a:gd name="connsiteY13" fmla="*/ 1810215 h 1864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38146" h="1864113">
                <a:moveTo>
                  <a:pt x="644912" y="1810215"/>
                </a:moveTo>
                <a:cubicBezTo>
                  <a:pt x="533400" y="1806498"/>
                  <a:pt x="486936" y="1823224"/>
                  <a:pt x="399585" y="1787912"/>
                </a:cubicBezTo>
                <a:cubicBezTo>
                  <a:pt x="312234" y="1752600"/>
                  <a:pt x="182136" y="1700560"/>
                  <a:pt x="120804" y="1598341"/>
                </a:cubicBezTo>
                <a:cubicBezTo>
                  <a:pt x="59472" y="1496122"/>
                  <a:pt x="0" y="1323278"/>
                  <a:pt x="31595" y="1174595"/>
                </a:cubicBezTo>
                <a:cubicBezTo>
                  <a:pt x="63190" y="1025912"/>
                  <a:pt x="247185" y="862361"/>
                  <a:pt x="310375" y="706244"/>
                </a:cubicBezTo>
                <a:cubicBezTo>
                  <a:pt x="373565" y="550127"/>
                  <a:pt x="367990" y="347547"/>
                  <a:pt x="410736" y="237893"/>
                </a:cubicBezTo>
                <a:cubicBezTo>
                  <a:pt x="453482" y="128239"/>
                  <a:pt x="498087" y="78059"/>
                  <a:pt x="566853" y="48322"/>
                </a:cubicBezTo>
                <a:cubicBezTo>
                  <a:pt x="635619" y="18585"/>
                  <a:pt x="756424" y="0"/>
                  <a:pt x="823331" y="59473"/>
                </a:cubicBezTo>
                <a:cubicBezTo>
                  <a:pt x="890238" y="118946"/>
                  <a:pt x="931126" y="291790"/>
                  <a:pt x="968297" y="405161"/>
                </a:cubicBezTo>
                <a:cubicBezTo>
                  <a:pt x="1005468" y="518532"/>
                  <a:pt x="994317" y="622610"/>
                  <a:pt x="1046356" y="739698"/>
                </a:cubicBezTo>
                <a:cubicBezTo>
                  <a:pt x="1098395" y="856786"/>
                  <a:pt x="1237785" y="983166"/>
                  <a:pt x="1280531" y="1107688"/>
                </a:cubicBezTo>
                <a:cubicBezTo>
                  <a:pt x="1323277" y="1232210"/>
                  <a:pt x="1338146" y="1369741"/>
                  <a:pt x="1302834" y="1486829"/>
                </a:cubicBezTo>
                <a:cubicBezTo>
                  <a:pt x="1267522" y="1603917"/>
                  <a:pt x="1180170" y="1756317"/>
                  <a:pt x="1068658" y="1810215"/>
                </a:cubicBezTo>
                <a:cubicBezTo>
                  <a:pt x="957146" y="1864113"/>
                  <a:pt x="756424" y="1813932"/>
                  <a:pt x="644912" y="1810215"/>
                </a:cubicBezTo>
                <a:close/>
              </a:path>
            </a:pathLst>
          </a:custGeom>
          <a:solidFill>
            <a:schemeClr val="bg1"/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Овал 22"/>
          <p:cNvSpPr/>
          <p:nvPr/>
        </p:nvSpPr>
        <p:spPr>
          <a:xfrm flipH="1">
            <a:off x="5715000" y="5429250"/>
            <a:ext cx="179388" cy="179388"/>
          </a:xfrm>
          <a:prstGeom prst="ellipse">
            <a:avLst/>
          </a:prstGeom>
          <a:solidFill>
            <a:srgbClr val="663300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658813" y="857250"/>
            <a:ext cx="912812" cy="796925"/>
          </a:xfrm>
          <a:custGeom>
            <a:avLst/>
            <a:gdLst>
              <a:gd name="connsiteX0" fmla="*/ 940419 w 1061224"/>
              <a:gd name="connsiteY0" fmla="*/ 897674 h 1001752"/>
              <a:gd name="connsiteX1" fmla="*/ 996175 w 1061224"/>
              <a:gd name="connsiteY1" fmla="*/ 607742 h 1001752"/>
              <a:gd name="connsiteX2" fmla="*/ 550126 w 1061224"/>
              <a:gd name="connsiteY2" fmla="*/ 206298 h 1001752"/>
              <a:gd name="connsiteX3" fmla="*/ 48322 w 1061224"/>
              <a:gd name="connsiteY3" fmla="*/ 83634 h 1001752"/>
              <a:gd name="connsiteX4" fmla="*/ 260195 w 1061224"/>
              <a:gd name="connsiteY4" fmla="*/ 708103 h 1001752"/>
              <a:gd name="connsiteX5" fmla="*/ 572429 w 1061224"/>
              <a:gd name="connsiteY5" fmla="*/ 964581 h 1001752"/>
              <a:gd name="connsiteX6" fmla="*/ 940419 w 1061224"/>
              <a:gd name="connsiteY6" fmla="*/ 897674 h 1001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1224" h="1001752">
                <a:moveTo>
                  <a:pt x="940419" y="897674"/>
                </a:moveTo>
                <a:cubicBezTo>
                  <a:pt x="1011043" y="838201"/>
                  <a:pt x="1061224" y="722971"/>
                  <a:pt x="996175" y="607742"/>
                </a:cubicBezTo>
                <a:cubicBezTo>
                  <a:pt x="931126" y="492513"/>
                  <a:pt x="708102" y="293649"/>
                  <a:pt x="550126" y="206298"/>
                </a:cubicBezTo>
                <a:cubicBezTo>
                  <a:pt x="392150" y="118947"/>
                  <a:pt x="96644" y="0"/>
                  <a:pt x="48322" y="83634"/>
                </a:cubicBezTo>
                <a:cubicBezTo>
                  <a:pt x="0" y="167268"/>
                  <a:pt x="172844" y="561279"/>
                  <a:pt x="260195" y="708103"/>
                </a:cubicBezTo>
                <a:cubicBezTo>
                  <a:pt x="347546" y="854927"/>
                  <a:pt x="460917" y="927410"/>
                  <a:pt x="572429" y="964581"/>
                </a:cubicBezTo>
                <a:cubicBezTo>
                  <a:pt x="683941" y="1001752"/>
                  <a:pt x="869795" y="957147"/>
                  <a:pt x="940419" y="897674"/>
                </a:cubicBezTo>
                <a:close/>
              </a:path>
            </a:pathLst>
          </a:cu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657225" y="1846263"/>
            <a:ext cx="1160463" cy="600075"/>
          </a:xfrm>
          <a:custGeom>
            <a:avLst/>
            <a:gdLst>
              <a:gd name="connsiteX0" fmla="*/ 1137425 w 1159727"/>
              <a:gd name="connsiteY0" fmla="*/ 5575 h 600307"/>
              <a:gd name="connsiteX1" fmla="*/ 925552 w 1159727"/>
              <a:gd name="connsiteY1" fmla="*/ 39029 h 600307"/>
              <a:gd name="connsiteX2" fmla="*/ 568713 w 1159727"/>
              <a:gd name="connsiteY2" fmla="*/ 39029 h 600307"/>
              <a:gd name="connsiteX3" fmla="*/ 245328 w 1159727"/>
              <a:gd name="connsiteY3" fmla="*/ 273205 h 600307"/>
              <a:gd name="connsiteX4" fmla="*/ 22303 w 1159727"/>
              <a:gd name="connsiteY4" fmla="*/ 529683 h 600307"/>
              <a:gd name="connsiteX5" fmla="*/ 111513 w 1159727"/>
              <a:gd name="connsiteY5" fmla="*/ 585439 h 600307"/>
              <a:gd name="connsiteX6" fmla="*/ 557562 w 1159727"/>
              <a:gd name="connsiteY6" fmla="*/ 585439 h 600307"/>
              <a:gd name="connsiteX7" fmla="*/ 903250 w 1159727"/>
              <a:gd name="connsiteY7" fmla="*/ 496229 h 600307"/>
              <a:gd name="connsiteX8" fmla="*/ 1037064 w 1159727"/>
              <a:gd name="connsiteY8" fmla="*/ 139390 h 600307"/>
              <a:gd name="connsiteX9" fmla="*/ 1059367 w 1159727"/>
              <a:gd name="connsiteY9" fmla="*/ 61332 h 600307"/>
              <a:gd name="connsiteX10" fmla="*/ 1137425 w 1159727"/>
              <a:gd name="connsiteY10" fmla="*/ 5575 h 600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59727" h="600307">
                <a:moveTo>
                  <a:pt x="1137425" y="5575"/>
                </a:moveTo>
                <a:cubicBezTo>
                  <a:pt x="1115123" y="1858"/>
                  <a:pt x="1020337" y="33453"/>
                  <a:pt x="925552" y="39029"/>
                </a:cubicBezTo>
                <a:cubicBezTo>
                  <a:pt x="830767" y="44605"/>
                  <a:pt x="682084" y="0"/>
                  <a:pt x="568713" y="39029"/>
                </a:cubicBezTo>
                <a:cubicBezTo>
                  <a:pt x="455342" y="78058"/>
                  <a:pt x="336396" y="191429"/>
                  <a:pt x="245328" y="273205"/>
                </a:cubicBezTo>
                <a:cubicBezTo>
                  <a:pt x="154260" y="354981"/>
                  <a:pt x="44606" y="477644"/>
                  <a:pt x="22303" y="529683"/>
                </a:cubicBezTo>
                <a:cubicBezTo>
                  <a:pt x="0" y="581722"/>
                  <a:pt x="22303" y="576146"/>
                  <a:pt x="111513" y="585439"/>
                </a:cubicBezTo>
                <a:cubicBezTo>
                  <a:pt x="200723" y="594732"/>
                  <a:pt x="425606" y="600307"/>
                  <a:pt x="557562" y="585439"/>
                </a:cubicBezTo>
                <a:cubicBezTo>
                  <a:pt x="689518" y="570571"/>
                  <a:pt x="823333" y="570571"/>
                  <a:pt x="903250" y="496229"/>
                </a:cubicBezTo>
                <a:cubicBezTo>
                  <a:pt x="983167" y="421888"/>
                  <a:pt x="1011045" y="211873"/>
                  <a:pt x="1037064" y="139390"/>
                </a:cubicBezTo>
                <a:cubicBezTo>
                  <a:pt x="1063083" y="66907"/>
                  <a:pt x="1042640" y="81776"/>
                  <a:pt x="1059367" y="61332"/>
                </a:cubicBezTo>
                <a:cubicBezTo>
                  <a:pt x="1076094" y="40888"/>
                  <a:pt x="1159727" y="9292"/>
                  <a:pt x="1137425" y="5575"/>
                </a:cubicBezTo>
                <a:close/>
              </a:path>
            </a:pathLst>
          </a:cu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Полилиния 30"/>
          <p:cNvSpPr/>
          <p:nvPr/>
        </p:nvSpPr>
        <p:spPr>
          <a:xfrm>
            <a:off x="1797050" y="319088"/>
            <a:ext cx="595313" cy="1273175"/>
          </a:xfrm>
          <a:custGeom>
            <a:avLst/>
            <a:gdLst>
              <a:gd name="connsiteX0" fmla="*/ 388434 w 594732"/>
              <a:gd name="connsiteY0" fmla="*/ 1263805 h 1273098"/>
              <a:gd name="connsiteX1" fmla="*/ 310375 w 594732"/>
              <a:gd name="connsiteY1" fmla="*/ 1063083 h 1273098"/>
              <a:gd name="connsiteX2" fmla="*/ 42746 w 594732"/>
              <a:gd name="connsiteY2" fmla="*/ 784303 h 1273098"/>
              <a:gd name="connsiteX3" fmla="*/ 53897 w 594732"/>
              <a:gd name="connsiteY3" fmla="*/ 293649 h 1273098"/>
              <a:gd name="connsiteX4" fmla="*/ 65049 w 594732"/>
              <a:gd name="connsiteY4" fmla="*/ 3717 h 1273098"/>
              <a:gd name="connsiteX5" fmla="*/ 165410 w 594732"/>
              <a:gd name="connsiteY5" fmla="*/ 271347 h 1273098"/>
              <a:gd name="connsiteX6" fmla="*/ 533400 w 594732"/>
              <a:gd name="connsiteY6" fmla="*/ 583581 h 1273098"/>
              <a:gd name="connsiteX7" fmla="*/ 533400 w 594732"/>
              <a:gd name="connsiteY7" fmla="*/ 1007327 h 1273098"/>
              <a:gd name="connsiteX8" fmla="*/ 388434 w 594732"/>
              <a:gd name="connsiteY8" fmla="*/ 1263805 h 1273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4732" h="1273098">
                <a:moveTo>
                  <a:pt x="388434" y="1263805"/>
                </a:moveTo>
                <a:cubicBezTo>
                  <a:pt x="351263" y="1273098"/>
                  <a:pt x="367990" y="1143000"/>
                  <a:pt x="310375" y="1063083"/>
                </a:cubicBezTo>
                <a:cubicBezTo>
                  <a:pt x="252760" y="983166"/>
                  <a:pt x="85492" y="912542"/>
                  <a:pt x="42746" y="784303"/>
                </a:cubicBezTo>
                <a:cubicBezTo>
                  <a:pt x="0" y="656064"/>
                  <a:pt x="50180" y="423747"/>
                  <a:pt x="53897" y="293649"/>
                </a:cubicBezTo>
                <a:cubicBezTo>
                  <a:pt x="57614" y="163551"/>
                  <a:pt x="46464" y="7434"/>
                  <a:pt x="65049" y="3717"/>
                </a:cubicBezTo>
                <a:cubicBezTo>
                  <a:pt x="83635" y="0"/>
                  <a:pt x="87352" y="174703"/>
                  <a:pt x="165410" y="271347"/>
                </a:cubicBezTo>
                <a:cubicBezTo>
                  <a:pt x="243468" y="367991"/>
                  <a:pt x="472068" y="460918"/>
                  <a:pt x="533400" y="583581"/>
                </a:cubicBezTo>
                <a:cubicBezTo>
                  <a:pt x="594732" y="706244"/>
                  <a:pt x="557561" y="893956"/>
                  <a:pt x="533400" y="1007327"/>
                </a:cubicBezTo>
                <a:cubicBezTo>
                  <a:pt x="509239" y="1120698"/>
                  <a:pt x="425605" y="1254512"/>
                  <a:pt x="388434" y="1263805"/>
                </a:cubicBezTo>
                <a:close/>
              </a:path>
            </a:pathLst>
          </a:cu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Полилиния 31"/>
          <p:cNvSpPr/>
          <p:nvPr/>
        </p:nvSpPr>
        <p:spPr>
          <a:xfrm>
            <a:off x="785813" y="2560638"/>
            <a:ext cx="996950" cy="511175"/>
          </a:xfrm>
          <a:custGeom>
            <a:avLst/>
            <a:gdLst>
              <a:gd name="connsiteX0" fmla="*/ 1102113 w 1122557"/>
              <a:gd name="connsiteY0" fmla="*/ 92927 h 650488"/>
              <a:gd name="connsiteX1" fmla="*/ 901391 w 1122557"/>
              <a:gd name="connsiteY1" fmla="*/ 92927 h 650488"/>
              <a:gd name="connsiteX2" fmla="*/ 600308 w 1122557"/>
              <a:gd name="connsiteY2" fmla="*/ 37171 h 650488"/>
              <a:gd name="connsiteX3" fmla="*/ 299225 w 1122557"/>
              <a:gd name="connsiteY3" fmla="*/ 315952 h 650488"/>
              <a:gd name="connsiteX4" fmla="*/ 20444 w 1122557"/>
              <a:gd name="connsiteY4" fmla="*/ 472069 h 650488"/>
              <a:gd name="connsiteX5" fmla="*/ 176561 w 1122557"/>
              <a:gd name="connsiteY5" fmla="*/ 538976 h 650488"/>
              <a:gd name="connsiteX6" fmla="*/ 611459 w 1122557"/>
              <a:gd name="connsiteY6" fmla="*/ 639337 h 650488"/>
              <a:gd name="connsiteX7" fmla="*/ 934844 w 1122557"/>
              <a:gd name="connsiteY7" fmla="*/ 472069 h 650488"/>
              <a:gd name="connsiteX8" fmla="*/ 1024054 w 1122557"/>
              <a:gd name="connsiteY8" fmla="*/ 204439 h 650488"/>
              <a:gd name="connsiteX9" fmla="*/ 1102113 w 1122557"/>
              <a:gd name="connsiteY9" fmla="*/ 92927 h 6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22557" h="650488">
                <a:moveTo>
                  <a:pt x="1102113" y="92927"/>
                </a:moveTo>
                <a:cubicBezTo>
                  <a:pt x="1081669" y="74342"/>
                  <a:pt x="985025" y="102220"/>
                  <a:pt x="901391" y="92927"/>
                </a:cubicBezTo>
                <a:cubicBezTo>
                  <a:pt x="817757" y="83634"/>
                  <a:pt x="700669" y="0"/>
                  <a:pt x="600308" y="37171"/>
                </a:cubicBezTo>
                <a:cubicBezTo>
                  <a:pt x="499947" y="74342"/>
                  <a:pt x="395869" y="243469"/>
                  <a:pt x="299225" y="315952"/>
                </a:cubicBezTo>
                <a:cubicBezTo>
                  <a:pt x="202581" y="388435"/>
                  <a:pt x="40888" y="434898"/>
                  <a:pt x="20444" y="472069"/>
                </a:cubicBezTo>
                <a:cubicBezTo>
                  <a:pt x="0" y="509240"/>
                  <a:pt x="78059" y="511098"/>
                  <a:pt x="176561" y="538976"/>
                </a:cubicBezTo>
                <a:cubicBezTo>
                  <a:pt x="275063" y="566854"/>
                  <a:pt x="485079" y="650488"/>
                  <a:pt x="611459" y="639337"/>
                </a:cubicBezTo>
                <a:cubicBezTo>
                  <a:pt x="737839" y="628186"/>
                  <a:pt x="866078" y="544552"/>
                  <a:pt x="934844" y="472069"/>
                </a:cubicBezTo>
                <a:cubicBezTo>
                  <a:pt x="1003610" y="399586"/>
                  <a:pt x="998034" y="263912"/>
                  <a:pt x="1024054" y="204439"/>
                </a:cubicBezTo>
                <a:cubicBezTo>
                  <a:pt x="1050074" y="144966"/>
                  <a:pt x="1122557" y="111512"/>
                  <a:pt x="1102113" y="92927"/>
                </a:cubicBezTo>
                <a:close/>
              </a:path>
            </a:pathLst>
          </a:cu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Полилиния 32"/>
          <p:cNvSpPr/>
          <p:nvPr/>
        </p:nvSpPr>
        <p:spPr>
          <a:xfrm>
            <a:off x="1633538" y="2641600"/>
            <a:ext cx="455612" cy="1120775"/>
          </a:xfrm>
          <a:custGeom>
            <a:avLst/>
            <a:gdLst>
              <a:gd name="connsiteX0" fmla="*/ 328961 w 455341"/>
              <a:gd name="connsiteY0" fmla="*/ 57614 h 1120697"/>
              <a:gd name="connsiteX1" fmla="*/ 228600 w 455341"/>
              <a:gd name="connsiteY1" fmla="*/ 236034 h 1120697"/>
              <a:gd name="connsiteX2" fmla="*/ 27878 w 455341"/>
              <a:gd name="connsiteY2" fmla="*/ 436756 h 1120697"/>
              <a:gd name="connsiteX3" fmla="*/ 61331 w 455341"/>
              <a:gd name="connsiteY3" fmla="*/ 849351 h 1120697"/>
              <a:gd name="connsiteX4" fmla="*/ 50180 w 455341"/>
              <a:gd name="connsiteY4" fmla="*/ 1116980 h 1120697"/>
              <a:gd name="connsiteX5" fmla="*/ 262053 w 455341"/>
              <a:gd name="connsiteY5" fmla="*/ 871653 h 1120697"/>
              <a:gd name="connsiteX6" fmla="*/ 440473 w 455341"/>
              <a:gd name="connsiteY6" fmla="*/ 581721 h 1120697"/>
              <a:gd name="connsiteX7" fmla="*/ 328961 w 455341"/>
              <a:gd name="connsiteY7" fmla="*/ 57614 h 1120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5341" h="1120697">
                <a:moveTo>
                  <a:pt x="328961" y="57614"/>
                </a:moveTo>
                <a:cubicBezTo>
                  <a:pt x="293649" y="0"/>
                  <a:pt x="278780" y="172844"/>
                  <a:pt x="228600" y="236034"/>
                </a:cubicBezTo>
                <a:cubicBezTo>
                  <a:pt x="178420" y="299224"/>
                  <a:pt x="55756" y="334537"/>
                  <a:pt x="27878" y="436756"/>
                </a:cubicBezTo>
                <a:cubicBezTo>
                  <a:pt x="0" y="538975"/>
                  <a:pt x="57614" y="735980"/>
                  <a:pt x="61331" y="849351"/>
                </a:cubicBezTo>
                <a:cubicBezTo>
                  <a:pt x="65048" y="962722"/>
                  <a:pt x="16726" y="1113263"/>
                  <a:pt x="50180" y="1116980"/>
                </a:cubicBezTo>
                <a:cubicBezTo>
                  <a:pt x="83634" y="1120697"/>
                  <a:pt x="197004" y="960863"/>
                  <a:pt x="262053" y="871653"/>
                </a:cubicBezTo>
                <a:cubicBezTo>
                  <a:pt x="327102" y="782443"/>
                  <a:pt x="425605" y="715536"/>
                  <a:pt x="440473" y="581721"/>
                </a:cubicBezTo>
                <a:cubicBezTo>
                  <a:pt x="455341" y="447906"/>
                  <a:pt x="364273" y="115228"/>
                  <a:pt x="328961" y="57614"/>
                </a:cubicBezTo>
                <a:close/>
              </a:path>
            </a:pathLst>
          </a:cu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Полилиния 34"/>
          <p:cNvSpPr/>
          <p:nvPr/>
        </p:nvSpPr>
        <p:spPr>
          <a:xfrm>
            <a:off x="2516188" y="304800"/>
            <a:ext cx="568325" cy="1220788"/>
          </a:xfrm>
          <a:custGeom>
            <a:avLst/>
            <a:gdLst>
              <a:gd name="connsiteX0" fmla="*/ 484187 w 568325"/>
              <a:gd name="connsiteY0" fmla="*/ 1209675 h 1220787"/>
              <a:gd name="connsiteX1" fmla="*/ 388937 w 568325"/>
              <a:gd name="connsiteY1" fmla="*/ 1028700 h 1220787"/>
              <a:gd name="connsiteX2" fmla="*/ 198437 w 568325"/>
              <a:gd name="connsiteY2" fmla="*/ 876300 h 1220787"/>
              <a:gd name="connsiteX3" fmla="*/ 26987 w 568325"/>
              <a:gd name="connsiteY3" fmla="*/ 609600 h 1220787"/>
              <a:gd name="connsiteX4" fmla="*/ 36512 w 568325"/>
              <a:gd name="connsiteY4" fmla="*/ 66675 h 1220787"/>
              <a:gd name="connsiteX5" fmla="*/ 141287 w 568325"/>
              <a:gd name="connsiteY5" fmla="*/ 209550 h 1220787"/>
              <a:gd name="connsiteX6" fmla="*/ 398462 w 568325"/>
              <a:gd name="connsiteY6" fmla="*/ 400050 h 1220787"/>
              <a:gd name="connsiteX7" fmla="*/ 531812 w 568325"/>
              <a:gd name="connsiteY7" fmla="*/ 685800 h 1220787"/>
              <a:gd name="connsiteX8" fmla="*/ 560387 w 568325"/>
              <a:gd name="connsiteY8" fmla="*/ 962025 h 1220787"/>
              <a:gd name="connsiteX9" fmla="*/ 484187 w 568325"/>
              <a:gd name="connsiteY9" fmla="*/ 1209675 h 1220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68325" h="1220787">
                <a:moveTo>
                  <a:pt x="484187" y="1209675"/>
                </a:moveTo>
                <a:cubicBezTo>
                  <a:pt x="455612" y="1220787"/>
                  <a:pt x="436562" y="1084262"/>
                  <a:pt x="388937" y="1028700"/>
                </a:cubicBezTo>
                <a:cubicBezTo>
                  <a:pt x="341312" y="973138"/>
                  <a:pt x="258762" y="946150"/>
                  <a:pt x="198437" y="876300"/>
                </a:cubicBezTo>
                <a:cubicBezTo>
                  <a:pt x="138112" y="806450"/>
                  <a:pt x="53974" y="744537"/>
                  <a:pt x="26987" y="609600"/>
                </a:cubicBezTo>
                <a:cubicBezTo>
                  <a:pt x="0" y="474663"/>
                  <a:pt x="17462" y="133350"/>
                  <a:pt x="36512" y="66675"/>
                </a:cubicBezTo>
                <a:cubicBezTo>
                  <a:pt x="55562" y="0"/>
                  <a:pt x="80962" y="153987"/>
                  <a:pt x="141287" y="209550"/>
                </a:cubicBezTo>
                <a:cubicBezTo>
                  <a:pt x="201612" y="265113"/>
                  <a:pt x="333375" y="320675"/>
                  <a:pt x="398462" y="400050"/>
                </a:cubicBezTo>
                <a:cubicBezTo>
                  <a:pt x="463549" y="479425"/>
                  <a:pt x="504825" y="592138"/>
                  <a:pt x="531812" y="685800"/>
                </a:cubicBezTo>
                <a:cubicBezTo>
                  <a:pt x="558799" y="779462"/>
                  <a:pt x="568325" y="874712"/>
                  <a:pt x="560387" y="962025"/>
                </a:cubicBezTo>
                <a:cubicBezTo>
                  <a:pt x="552449" y="1049338"/>
                  <a:pt x="512762" y="1198563"/>
                  <a:pt x="484187" y="1209675"/>
                </a:cubicBezTo>
                <a:close/>
              </a:path>
            </a:pathLst>
          </a:custGeom>
          <a:solidFill>
            <a:schemeClr val="bg1"/>
          </a:solidFill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" name="Полилиния 35"/>
          <p:cNvSpPr/>
          <p:nvPr/>
        </p:nvSpPr>
        <p:spPr>
          <a:xfrm>
            <a:off x="2279650" y="1479550"/>
            <a:ext cx="735013" cy="517525"/>
          </a:xfrm>
          <a:custGeom>
            <a:avLst/>
            <a:gdLst>
              <a:gd name="connsiteX0" fmla="*/ 720725 w 735012"/>
              <a:gd name="connsiteY0" fmla="*/ 225425 h 517525"/>
              <a:gd name="connsiteX1" fmla="*/ 596900 w 735012"/>
              <a:gd name="connsiteY1" fmla="*/ 101600 h 517525"/>
              <a:gd name="connsiteX2" fmla="*/ 368300 w 735012"/>
              <a:gd name="connsiteY2" fmla="*/ 6350 h 517525"/>
              <a:gd name="connsiteX3" fmla="*/ 44450 w 735012"/>
              <a:gd name="connsiteY3" fmla="*/ 139700 h 517525"/>
              <a:gd name="connsiteX4" fmla="*/ 101600 w 735012"/>
              <a:gd name="connsiteY4" fmla="*/ 225425 h 517525"/>
              <a:gd name="connsiteX5" fmla="*/ 177800 w 735012"/>
              <a:gd name="connsiteY5" fmla="*/ 425450 h 517525"/>
              <a:gd name="connsiteX6" fmla="*/ 511175 w 735012"/>
              <a:gd name="connsiteY6" fmla="*/ 511175 h 517525"/>
              <a:gd name="connsiteX7" fmla="*/ 682625 w 735012"/>
              <a:gd name="connsiteY7" fmla="*/ 387350 h 517525"/>
              <a:gd name="connsiteX8" fmla="*/ 720725 w 735012"/>
              <a:gd name="connsiteY8" fmla="*/ 225425 h 517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5012" h="517525">
                <a:moveTo>
                  <a:pt x="720725" y="225425"/>
                </a:moveTo>
                <a:cubicBezTo>
                  <a:pt x="706438" y="177800"/>
                  <a:pt x="655637" y="138112"/>
                  <a:pt x="596900" y="101600"/>
                </a:cubicBezTo>
                <a:cubicBezTo>
                  <a:pt x="538163" y="65088"/>
                  <a:pt x="460375" y="0"/>
                  <a:pt x="368300" y="6350"/>
                </a:cubicBezTo>
                <a:cubicBezTo>
                  <a:pt x="276225" y="12700"/>
                  <a:pt x="88900" y="103188"/>
                  <a:pt x="44450" y="139700"/>
                </a:cubicBezTo>
                <a:cubicBezTo>
                  <a:pt x="0" y="176212"/>
                  <a:pt x="79375" y="177800"/>
                  <a:pt x="101600" y="225425"/>
                </a:cubicBezTo>
                <a:cubicBezTo>
                  <a:pt x="123825" y="273050"/>
                  <a:pt x="109538" y="377825"/>
                  <a:pt x="177800" y="425450"/>
                </a:cubicBezTo>
                <a:cubicBezTo>
                  <a:pt x="246062" y="473075"/>
                  <a:pt x="427038" y="517525"/>
                  <a:pt x="511175" y="511175"/>
                </a:cubicBezTo>
                <a:cubicBezTo>
                  <a:pt x="595312" y="504825"/>
                  <a:pt x="646113" y="434975"/>
                  <a:pt x="682625" y="387350"/>
                </a:cubicBezTo>
                <a:cubicBezTo>
                  <a:pt x="719138" y="339725"/>
                  <a:pt x="735012" y="273050"/>
                  <a:pt x="720725" y="225425"/>
                </a:cubicBezTo>
                <a:close/>
              </a:path>
            </a:pathLst>
          </a:custGeom>
          <a:solidFill>
            <a:schemeClr val="bg1"/>
          </a:solidFill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" name="Полилиния 36"/>
          <p:cNvSpPr/>
          <p:nvPr/>
        </p:nvSpPr>
        <p:spPr>
          <a:xfrm>
            <a:off x="3397250" y="428625"/>
            <a:ext cx="693738" cy="903288"/>
          </a:xfrm>
          <a:custGeom>
            <a:avLst/>
            <a:gdLst>
              <a:gd name="connsiteX0" fmla="*/ 69850 w 693737"/>
              <a:gd name="connsiteY0" fmla="*/ 885825 h 903287"/>
              <a:gd name="connsiteX1" fmla="*/ 3175 w 693737"/>
              <a:gd name="connsiteY1" fmla="*/ 762000 h 903287"/>
              <a:gd name="connsiteX2" fmla="*/ 50800 w 693737"/>
              <a:gd name="connsiteY2" fmla="*/ 476250 h 903287"/>
              <a:gd name="connsiteX3" fmla="*/ 288925 w 693737"/>
              <a:gd name="connsiteY3" fmla="*/ 228600 h 903287"/>
              <a:gd name="connsiteX4" fmla="*/ 612775 w 693737"/>
              <a:gd name="connsiteY4" fmla="*/ 9525 h 903287"/>
              <a:gd name="connsiteX5" fmla="*/ 622300 w 693737"/>
              <a:gd name="connsiteY5" fmla="*/ 171450 h 903287"/>
              <a:gd name="connsiteX6" fmla="*/ 660400 w 693737"/>
              <a:gd name="connsiteY6" fmla="*/ 561975 h 903287"/>
              <a:gd name="connsiteX7" fmla="*/ 422275 w 693737"/>
              <a:gd name="connsiteY7" fmla="*/ 847725 h 903287"/>
              <a:gd name="connsiteX8" fmla="*/ 69850 w 693737"/>
              <a:gd name="connsiteY8" fmla="*/ 885825 h 903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3737" h="903287">
                <a:moveTo>
                  <a:pt x="69850" y="885825"/>
                </a:moveTo>
                <a:cubicBezTo>
                  <a:pt x="0" y="871538"/>
                  <a:pt x="6350" y="830262"/>
                  <a:pt x="3175" y="762000"/>
                </a:cubicBezTo>
                <a:cubicBezTo>
                  <a:pt x="0" y="693738"/>
                  <a:pt x="3175" y="565150"/>
                  <a:pt x="50800" y="476250"/>
                </a:cubicBezTo>
                <a:cubicBezTo>
                  <a:pt x="98425" y="387350"/>
                  <a:pt x="195263" y="306387"/>
                  <a:pt x="288925" y="228600"/>
                </a:cubicBezTo>
                <a:cubicBezTo>
                  <a:pt x="382587" y="150813"/>
                  <a:pt x="557213" y="19050"/>
                  <a:pt x="612775" y="9525"/>
                </a:cubicBezTo>
                <a:cubicBezTo>
                  <a:pt x="668337" y="0"/>
                  <a:pt x="614363" y="79375"/>
                  <a:pt x="622300" y="171450"/>
                </a:cubicBezTo>
                <a:cubicBezTo>
                  <a:pt x="630237" y="263525"/>
                  <a:pt x="693737" y="449263"/>
                  <a:pt x="660400" y="561975"/>
                </a:cubicBezTo>
                <a:cubicBezTo>
                  <a:pt x="627063" y="674687"/>
                  <a:pt x="515937" y="792163"/>
                  <a:pt x="422275" y="847725"/>
                </a:cubicBezTo>
                <a:cubicBezTo>
                  <a:pt x="328613" y="903287"/>
                  <a:pt x="139700" y="900112"/>
                  <a:pt x="69850" y="885825"/>
                </a:cubicBezTo>
                <a:close/>
              </a:path>
            </a:pathLst>
          </a:custGeom>
          <a:solidFill>
            <a:schemeClr val="bg1"/>
          </a:solidFill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Полилиния 37"/>
          <p:cNvSpPr/>
          <p:nvPr/>
        </p:nvSpPr>
        <p:spPr>
          <a:xfrm>
            <a:off x="3292475" y="1543050"/>
            <a:ext cx="939800" cy="552450"/>
          </a:xfrm>
          <a:custGeom>
            <a:avLst/>
            <a:gdLst>
              <a:gd name="connsiteX0" fmla="*/ 3175 w 939800"/>
              <a:gd name="connsiteY0" fmla="*/ 219075 h 552450"/>
              <a:gd name="connsiteX1" fmla="*/ 184150 w 939800"/>
              <a:gd name="connsiteY1" fmla="*/ 85725 h 552450"/>
              <a:gd name="connsiteX2" fmla="*/ 422275 w 939800"/>
              <a:gd name="connsiteY2" fmla="*/ 0 h 552450"/>
              <a:gd name="connsiteX3" fmla="*/ 708025 w 939800"/>
              <a:gd name="connsiteY3" fmla="*/ 85725 h 552450"/>
              <a:gd name="connsiteX4" fmla="*/ 927100 w 939800"/>
              <a:gd name="connsiteY4" fmla="*/ 85725 h 552450"/>
              <a:gd name="connsiteX5" fmla="*/ 784225 w 939800"/>
              <a:gd name="connsiteY5" fmla="*/ 209550 h 552450"/>
              <a:gd name="connsiteX6" fmla="*/ 546100 w 939800"/>
              <a:gd name="connsiteY6" fmla="*/ 514350 h 552450"/>
              <a:gd name="connsiteX7" fmla="*/ 203200 w 939800"/>
              <a:gd name="connsiteY7" fmla="*/ 438150 h 552450"/>
              <a:gd name="connsiteX8" fmla="*/ 3175 w 939800"/>
              <a:gd name="connsiteY8" fmla="*/ 219075 h 552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9800" h="552450">
                <a:moveTo>
                  <a:pt x="3175" y="219075"/>
                </a:moveTo>
                <a:cubicBezTo>
                  <a:pt x="0" y="160338"/>
                  <a:pt x="114300" y="122238"/>
                  <a:pt x="184150" y="85725"/>
                </a:cubicBezTo>
                <a:cubicBezTo>
                  <a:pt x="254000" y="49212"/>
                  <a:pt x="334963" y="0"/>
                  <a:pt x="422275" y="0"/>
                </a:cubicBezTo>
                <a:cubicBezTo>
                  <a:pt x="509587" y="0"/>
                  <a:pt x="623888" y="71438"/>
                  <a:pt x="708025" y="85725"/>
                </a:cubicBezTo>
                <a:cubicBezTo>
                  <a:pt x="792162" y="100012"/>
                  <a:pt x="914400" y="65088"/>
                  <a:pt x="927100" y="85725"/>
                </a:cubicBezTo>
                <a:cubicBezTo>
                  <a:pt x="939800" y="106362"/>
                  <a:pt x="847725" y="138113"/>
                  <a:pt x="784225" y="209550"/>
                </a:cubicBezTo>
                <a:cubicBezTo>
                  <a:pt x="720725" y="280987"/>
                  <a:pt x="642938" y="476250"/>
                  <a:pt x="546100" y="514350"/>
                </a:cubicBezTo>
                <a:cubicBezTo>
                  <a:pt x="449263" y="552450"/>
                  <a:pt x="290513" y="488950"/>
                  <a:pt x="203200" y="438150"/>
                </a:cubicBezTo>
                <a:cubicBezTo>
                  <a:pt x="115888" y="387350"/>
                  <a:pt x="6350" y="277813"/>
                  <a:pt x="3175" y="219075"/>
                </a:cubicBezTo>
                <a:close/>
              </a:path>
            </a:pathLst>
          </a:custGeom>
          <a:solidFill>
            <a:schemeClr val="bg1"/>
          </a:solidFill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" name="Полилиния 38"/>
          <p:cNvSpPr/>
          <p:nvPr/>
        </p:nvSpPr>
        <p:spPr>
          <a:xfrm>
            <a:off x="4568825" y="212725"/>
            <a:ext cx="619125" cy="1014413"/>
          </a:xfrm>
          <a:custGeom>
            <a:avLst/>
            <a:gdLst>
              <a:gd name="connsiteX0" fmla="*/ 60325 w 619125"/>
              <a:gd name="connsiteY0" fmla="*/ 987425 h 1014412"/>
              <a:gd name="connsiteX1" fmla="*/ 88900 w 619125"/>
              <a:gd name="connsiteY1" fmla="*/ 739775 h 1014412"/>
              <a:gd name="connsiteX2" fmla="*/ 127000 w 619125"/>
              <a:gd name="connsiteY2" fmla="*/ 511175 h 1014412"/>
              <a:gd name="connsiteX3" fmla="*/ 384175 w 619125"/>
              <a:gd name="connsiteY3" fmla="*/ 120650 h 1014412"/>
              <a:gd name="connsiteX4" fmla="*/ 431800 w 619125"/>
              <a:gd name="connsiteY4" fmla="*/ 15875 h 1014412"/>
              <a:gd name="connsiteX5" fmla="*/ 488950 w 619125"/>
              <a:gd name="connsiteY5" fmla="*/ 215900 h 1014412"/>
              <a:gd name="connsiteX6" fmla="*/ 612775 w 619125"/>
              <a:gd name="connsiteY6" fmla="*/ 539750 h 1014412"/>
              <a:gd name="connsiteX7" fmla="*/ 450850 w 619125"/>
              <a:gd name="connsiteY7" fmla="*/ 901700 h 1014412"/>
              <a:gd name="connsiteX8" fmla="*/ 60325 w 619125"/>
              <a:gd name="connsiteY8" fmla="*/ 987425 h 1014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9125" h="1014412">
                <a:moveTo>
                  <a:pt x="60325" y="987425"/>
                </a:moveTo>
                <a:cubicBezTo>
                  <a:pt x="0" y="960438"/>
                  <a:pt x="77788" y="819150"/>
                  <a:pt x="88900" y="739775"/>
                </a:cubicBezTo>
                <a:cubicBezTo>
                  <a:pt x="100012" y="660400"/>
                  <a:pt x="77788" y="614363"/>
                  <a:pt x="127000" y="511175"/>
                </a:cubicBezTo>
                <a:cubicBezTo>
                  <a:pt x="176213" y="407988"/>
                  <a:pt x="333375" y="203200"/>
                  <a:pt x="384175" y="120650"/>
                </a:cubicBezTo>
                <a:cubicBezTo>
                  <a:pt x="434975" y="38100"/>
                  <a:pt x="414338" y="0"/>
                  <a:pt x="431800" y="15875"/>
                </a:cubicBezTo>
                <a:cubicBezTo>
                  <a:pt x="449262" y="31750"/>
                  <a:pt x="458788" y="128588"/>
                  <a:pt x="488950" y="215900"/>
                </a:cubicBezTo>
                <a:cubicBezTo>
                  <a:pt x="519112" y="303212"/>
                  <a:pt x="619125" y="425450"/>
                  <a:pt x="612775" y="539750"/>
                </a:cubicBezTo>
                <a:cubicBezTo>
                  <a:pt x="606425" y="654050"/>
                  <a:pt x="541337" y="823913"/>
                  <a:pt x="450850" y="901700"/>
                </a:cubicBezTo>
                <a:cubicBezTo>
                  <a:pt x="360363" y="979487"/>
                  <a:pt x="120650" y="1014412"/>
                  <a:pt x="60325" y="987425"/>
                </a:cubicBezTo>
                <a:close/>
              </a:path>
            </a:pathLst>
          </a:custGeom>
          <a:solidFill>
            <a:schemeClr val="bg1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0" name="Полилиния 39"/>
          <p:cNvSpPr/>
          <p:nvPr/>
        </p:nvSpPr>
        <p:spPr>
          <a:xfrm>
            <a:off x="4167188" y="284163"/>
            <a:ext cx="466725" cy="1012825"/>
          </a:xfrm>
          <a:custGeom>
            <a:avLst/>
            <a:gdLst>
              <a:gd name="connsiteX0" fmla="*/ 385762 w 466724"/>
              <a:gd name="connsiteY0" fmla="*/ 1011237 h 1012824"/>
              <a:gd name="connsiteX1" fmla="*/ 185737 w 466724"/>
              <a:gd name="connsiteY1" fmla="*/ 801687 h 1012824"/>
              <a:gd name="connsiteX2" fmla="*/ 23812 w 466724"/>
              <a:gd name="connsiteY2" fmla="*/ 554037 h 1012824"/>
              <a:gd name="connsiteX3" fmla="*/ 42862 w 466724"/>
              <a:gd name="connsiteY3" fmla="*/ 58737 h 1012824"/>
              <a:gd name="connsiteX4" fmla="*/ 233362 w 466724"/>
              <a:gd name="connsiteY4" fmla="*/ 201612 h 1012824"/>
              <a:gd name="connsiteX5" fmla="*/ 433387 w 466724"/>
              <a:gd name="connsiteY5" fmla="*/ 468312 h 1012824"/>
              <a:gd name="connsiteX6" fmla="*/ 433387 w 466724"/>
              <a:gd name="connsiteY6" fmla="*/ 792162 h 1012824"/>
              <a:gd name="connsiteX7" fmla="*/ 385762 w 466724"/>
              <a:gd name="connsiteY7" fmla="*/ 1011237 h 1012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6724" h="1012824">
                <a:moveTo>
                  <a:pt x="385762" y="1011237"/>
                </a:moveTo>
                <a:cubicBezTo>
                  <a:pt x="344487" y="1012824"/>
                  <a:pt x="246062" y="877887"/>
                  <a:pt x="185737" y="801687"/>
                </a:cubicBezTo>
                <a:cubicBezTo>
                  <a:pt x="125412" y="725487"/>
                  <a:pt x="47624" y="677862"/>
                  <a:pt x="23812" y="554037"/>
                </a:cubicBezTo>
                <a:cubicBezTo>
                  <a:pt x="0" y="430212"/>
                  <a:pt x="7937" y="117475"/>
                  <a:pt x="42862" y="58737"/>
                </a:cubicBezTo>
                <a:cubicBezTo>
                  <a:pt x="77787" y="0"/>
                  <a:pt x="168275" y="133350"/>
                  <a:pt x="233362" y="201612"/>
                </a:cubicBezTo>
                <a:cubicBezTo>
                  <a:pt x="298449" y="269874"/>
                  <a:pt x="400050" y="369887"/>
                  <a:pt x="433387" y="468312"/>
                </a:cubicBezTo>
                <a:cubicBezTo>
                  <a:pt x="466724" y="566737"/>
                  <a:pt x="436562" y="701675"/>
                  <a:pt x="433387" y="792162"/>
                </a:cubicBezTo>
                <a:cubicBezTo>
                  <a:pt x="430212" y="882649"/>
                  <a:pt x="427037" y="1009650"/>
                  <a:pt x="385762" y="1011237"/>
                </a:cubicBezTo>
                <a:close/>
              </a:path>
            </a:pathLst>
          </a:custGeom>
          <a:solidFill>
            <a:schemeClr val="bg1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" name="Полилиния 40"/>
          <p:cNvSpPr/>
          <p:nvPr/>
        </p:nvSpPr>
        <p:spPr>
          <a:xfrm>
            <a:off x="5254625" y="695325"/>
            <a:ext cx="741363" cy="696913"/>
          </a:xfrm>
          <a:custGeom>
            <a:avLst/>
            <a:gdLst>
              <a:gd name="connsiteX0" fmla="*/ 50800 w 741362"/>
              <a:gd name="connsiteY0" fmla="*/ 619125 h 696912"/>
              <a:gd name="connsiteX1" fmla="*/ 88900 w 741362"/>
              <a:gd name="connsiteY1" fmla="*/ 342900 h 696912"/>
              <a:gd name="connsiteX2" fmla="*/ 307975 w 741362"/>
              <a:gd name="connsiteY2" fmla="*/ 142875 h 696912"/>
              <a:gd name="connsiteX3" fmla="*/ 698500 w 741362"/>
              <a:gd name="connsiteY3" fmla="*/ 47625 h 696912"/>
              <a:gd name="connsiteX4" fmla="*/ 565150 w 741362"/>
              <a:gd name="connsiteY4" fmla="*/ 428625 h 696912"/>
              <a:gd name="connsiteX5" fmla="*/ 460375 w 741362"/>
              <a:gd name="connsiteY5" fmla="*/ 657225 h 696912"/>
              <a:gd name="connsiteX6" fmla="*/ 69850 w 741362"/>
              <a:gd name="connsiteY6" fmla="*/ 666750 h 696912"/>
              <a:gd name="connsiteX7" fmla="*/ 50800 w 741362"/>
              <a:gd name="connsiteY7" fmla="*/ 619125 h 696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1362" h="696912">
                <a:moveTo>
                  <a:pt x="50800" y="619125"/>
                </a:moveTo>
                <a:cubicBezTo>
                  <a:pt x="53975" y="565150"/>
                  <a:pt x="46038" y="422275"/>
                  <a:pt x="88900" y="342900"/>
                </a:cubicBezTo>
                <a:cubicBezTo>
                  <a:pt x="131762" y="263525"/>
                  <a:pt x="206375" y="192087"/>
                  <a:pt x="307975" y="142875"/>
                </a:cubicBezTo>
                <a:cubicBezTo>
                  <a:pt x="409575" y="93663"/>
                  <a:pt x="655638" y="0"/>
                  <a:pt x="698500" y="47625"/>
                </a:cubicBezTo>
                <a:cubicBezTo>
                  <a:pt x="741362" y="95250"/>
                  <a:pt x="604838" y="327025"/>
                  <a:pt x="565150" y="428625"/>
                </a:cubicBezTo>
                <a:cubicBezTo>
                  <a:pt x="525463" y="530225"/>
                  <a:pt x="542925" y="617538"/>
                  <a:pt x="460375" y="657225"/>
                </a:cubicBezTo>
                <a:cubicBezTo>
                  <a:pt x="377825" y="696912"/>
                  <a:pt x="139700" y="671513"/>
                  <a:pt x="69850" y="666750"/>
                </a:cubicBezTo>
                <a:cubicBezTo>
                  <a:pt x="0" y="661988"/>
                  <a:pt x="47625" y="673100"/>
                  <a:pt x="50800" y="619125"/>
                </a:cubicBezTo>
                <a:close/>
              </a:path>
            </a:pathLst>
          </a:custGeom>
          <a:solidFill>
            <a:schemeClr val="bg1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2" name="Полилиния 41"/>
          <p:cNvSpPr/>
          <p:nvPr/>
        </p:nvSpPr>
        <p:spPr>
          <a:xfrm>
            <a:off x="5048250" y="1501775"/>
            <a:ext cx="795338" cy="660400"/>
          </a:xfrm>
          <a:custGeom>
            <a:avLst/>
            <a:gdLst>
              <a:gd name="connsiteX0" fmla="*/ 19050 w 795337"/>
              <a:gd name="connsiteY0" fmla="*/ 31750 h 660400"/>
              <a:gd name="connsiteX1" fmla="*/ 228600 w 795337"/>
              <a:gd name="connsiteY1" fmla="*/ 41275 h 660400"/>
              <a:gd name="connsiteX2" fmla="*/ 466725 w 795337"/>
              <a:gd name="connsiteY2" fmla="*/ 146050 h 660400"/>
              <a:gd name="connsiteX3" fmla="*/ 600075 w 795337"/>
              <a:gd name="connsiteY3" fmla="*/ 403225 h 660400"/>
              <a:gd name="connsiteX4" fmla="*/ 781050 w 795337"/>
              <a:gd name="connsiteY4" fmla="*/ 508000 h 660400"/>
              <a:gd name="connsiteX5" fmla="*/ 685800 w 795337"/>
              <a:gd name="connsiteY5" fmla="*/ 574675 h 660400"/>
              <a:gd name="connsiteX6" fmla="*/ 390525 w 795337"/>
              <a:gd name="connsiteY6" fmla="*/ 650875 h 660400"/>
              <a:gd name="connsiteX7" fmla="*/ 180975 w 795337"/>
              <a:gd name="connsiteY7" fmla="*/ 517525 h 660400"/>
              <a:gd name="connsiteX8" fmla="*/ 114300 w 795337"/>
              <a:gd name="connsiteY8" fmla="*/ 231775 h 660400"/>
              <a:gd name="connsiteX9" fmla="*/ 19050 w 795337"/>
              <a:gd name="connsiteY9" fmla="*/ 31750 h 66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337" h="660400">
                <a:moveTo>
                  <a:pt x="19050" y="31750"/>
                </a:moveTo>
                <a:cubicBezTo>
                  <a:pt x="38100" y="0"/>
                  <a:pt x="153988" y="22225"/>
                  <a:pt x="228600" y="41275"/>
                </a:cubicBezTo>
                <a:cubicBezTo>
                  <a:pt x="303212" y="60325"/>
                  <a:pt x="404813" y="85725"/>
                  <a:pt x="466725" y="146050"/>
                </a:cubicBezTo>
                <a:cubicBezTo>
                  <a:pt x="528638" y="206375"/>
                  <a:pt x="547688" y="342900"/>
                  <a:pt x="600075" y="403225"/>
                </a:cubicBezTo>
                <a:cubicBezTo>
                  <a:pt x="652462" y="463550"/>
                  <a:pt x="766763" y="479425"/>
                  <a:pt x="781050" y="508000"/>
                </a:cubicBezTo>
                <a:cubicBezTo>
                  <a:pt x="795337" y="536575"/>
                  <a:pt x="750887" y="550863"/>
                  <a:pt x="685800" y="574675"/>
                </a:cubicBezTo>
                <a:cubicBezTo>
                  <a:pt x="620713" y="598487"/>
                  <a:pt x="474663" y="660400"/>
                  <a:pt x="390525" y="650875"/>
                </a:cubicBezTo>
                <a:cubicBezTo>
                  <a:pt x="306388" y="641350"/>
                  <a:pt x="227012" y="587375"/>
                  <a:pt x="180975" y="517525"/>
                </a:cubicBezTo>
                <a:cubicBezTo>
                  <a:pt x="134938" y="447675"/>
                  <a:pt x="139700" y="312737"/>
                  <a:pt x="114300" y="231775"/>
                </a:cubicBezTo>
                <a:cubicBezTo>
                  <a:pt x="88900" y="150813"/>
                  <a:pt x="0" y="63500"/>
                  <a:pt x="19050" y="31750"/>
                </a:cubicBezTo>
                <a:close/>
              </a:path>
            </a:pathLst>
          </a:custGeom>
          <a:solidFill>
            <a:schemeClr val="bg1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3" name="Полилиния 42"/>
          <p:cNvSpPr/>
          <p:nvPr/>
        </p:nvSpPr>
        <p:spPr>
          <a:xfrm>
            <a:off x="4857750" y="2286000"/>
            <a:ext cx="962025" cy="644525"/>
          </a:xfrm>
          <a:custGeom>
            <a:avLst/>
            <a:gdLst>
              <a:gd name="connsiteX0" fmla="*/ 39687 w 962024"/>
              <a:gd name="connsiteY0" fmla="*/ 153987 h 644524"/>
              <a:gd name="connsiteX1" fmla="*/ 144462 w 962024"/>
              <a:gd name="connsiteY1" fmla="*/ 315912 h 644524"/>
              <a:gd name="connsiteX2" fmla="*/ 277812 w 962024"/>
              <a:gd name="connsiteY2" fmla="*/ 506412 h 644524"/>
              <a:gd name="connsiteX3" fmla="*/ 754062 w 962024"/>
              <a:gd name="connsiteY3" fmla="*/ 620712 h 644524"/>
              <a:gd name="connsiteX4" fmla="*/ 944562 w 962024"/>
              <a:gd name="connsiteY4" fmla="*/ 620712 h 644524"/>
              <a:gd name="connsiteX5" fmla="*/ 858837 w 962024"/>
              <a:gd name="connsiteY5" fmla="*/ 477837 h 644524"/>
              <a:gd name="connsiteX6" fmla="*/ 696912 w 962024"/>
              <a:gd name="connsiteY6" fmla="*/ 173037 h 644524"/>
              <a:gd name="connsiteX7" fmla="*/ 525462 w 962024"/>
              <a:gd name="connsiteY7" fmla="*/ 39687 h 644524"/>
              <a:gd name="connsiteX8" fmla="*/ 173037 w 962024"/>
              <a:gd name="connsiteY8" fmla="*/ 11112 h 644524"/>
              <a:gd name="connsiteX9" fmla="*/ 20637 w 962024"/>
              <a:gd name="connsiteY9" fmla="*/ 106362 h 644524"/>
              <a:gd name="connsiteX10" fmla="*/ 39687 w 962024"/>
              <a:gd name="connsiteY10" fmla="*/ 153987 h 644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62024" h="644524">
                <a:moveTo>
                  <a:pt x="39687" y="153987"/>
                </a:moveTo>
                <a:cubicBezTo>
                  <a:pt x="60325" y="188912"/>
                  <a:pt x="104775" y="257175"/>
                  <a:pt x="144462" y="315912"/>
                </a:cubicBezTo>
                <a:cubicBezTo>
                  <a:pt x="184149" y="374649"/>
                  <a:pt x="176212" y="455612"/>
                  <a:pt x="277812" y="506412"/>
                </a:cubicBezTo>
                <a:cubicBezTo>
                  <a:pt x="379412" y="557212"/>
                  <a:pt x="642937" y="601662"/>
                  <a:pt x="754062" y="620712"/>
                </a:cubicBezTo>
                <a:cubicBezTo>
                  <a:pt x="865187" y="639762"/>
                  <a:pt x="927100" y="644524"/>
                  <a:pt x="944562" y="620712"/>
                </a:cubicBezTo>
                <a:cubicBezTo>
                  <a:pt x="962024" y="596900"/>
                  <a:pt x="900112" y="552449"/>
                  <a:pt x="858837" y="477837"/>
                </a:cubicBezTo>
                <a:cubicBezTo>
                  <a:pt x="817562" y="403225"/>
                  <a:pt x="752474" y="246062"/>
                  <a:pt x="696912" y="173037"/>
                </a:cubicBezTo>
                <a:cubicBezTo>
                  <a:pt x="641350" y="100012"/>
                  <a:pt x="612775" y="66675"/>
                  <a:pt x="525462" y="39687"/>
                </a:cubicBezTo>
                <a:cubicBezTo>
                  <a:pt x="438150" y="12700"/>
                  <a:pt x="257174" y="0"/>
                  <a:pt x="173037" y="11112"/>
                </a:cubicBezTo>
                <a:cubicBezTo>
                  <a:pt x="88900" y="22224"/>
                  <a:pt x="41274" y="88900"/>
                  <a:pt x="20637" y="106362"/>
                </a:cubicBezTo>
                <a:cubicBezTo>
                  <a:pt x="0" y="123824"/>
                  <a:pt x="19049" y="119062"/>
                  <a:pt x="39687" y="153987"/>
                </a:cubicBezTo>
                <a:close/>
              </a:path>
            </a:pathLst>
          </a:custGeom>
          <a:solidFill>
            <a:schemeClr val="bg1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4" name="Полилиния 43"/>
          <p:cNvSpPr/>
          <p:nvPr/>
        </p:nvSpPr>
        <p:spPr>
          <a:xfrm>
            <a:off x="4402138" y="2447925"/>
            <a:ext cx="577850" cy="947738"/>
          </a:xfrm>
          <a:custGeom>
            <a:avLst/>
            <a:gdLst>
              <a:gd name="connsiteX0" fmla="*/ 160337 w 577849"/>
              <a:gd name="connsiteY0" fmla="*/ 28575 h 947737"/>
              <a:gd name="connsiteX1" fmla="*/ 284162 w 577849"/>
              <a:gd name="connsiteY1" fmla="*/ 104775 h 947737"/>
              <a:gd name="connsiteX2" fmla="*/ 474662 w 577849"/>
              <a:gd name="connsiteY2" fmla="*/ 257175 h 947737"/>
              <a:gd name="connsiteX3" fmla="*/ 531812 w 577849"/>
              <a:gd name="connsiteY3" fmla="*/ 447675 h 947737"/>
              <a:gd name="connsiteX4" fmla="*/ 531812 w 577849"/>
              <a:gd name="connsiteY4" fmla="*/ 895350 h 947737"/>
              <a:gd name="connsiteX5" fmla="*/ 255587 w 577849"/>
              <a:gd name="connsiteY5" fmla="*/ 762000 h 947737"/>
              <a:gd name="connsiteX6" fmla="*/ 26987 w 577849"/>
              <a:gd name="connsiteY6" fmla="*/ 600075 h 947737"/>
              <a:gd name="connsiteX7" fmla="*/ 93662 w 577849"/>
              <a:gd name="connsiteY7" fmla="*/ 276225 h 947737"/>
              <a:gd name="connsiteX8" fmla="*/ 160337 w 577849"/>
              <a:gd name="connsiteY8" fmla="*/ 28575 h 947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7849" h="947737">
                <a:moveTo>
                  <a:pt x="160337" y="28575"/>
                </a:moveTo>
                <a:cubicBezTo>
                  <a:pt x="192087" y="0"/>
                  <a:pt x="231775" y="66675"/>
                  <a:pt x="284162" y="104775"/>
                </a:cubicBezTo>
                <a:cubicBezTo>
                  <a:pt x="336549" y="142875"/>
                  <a:pt x="433387" y="200025"/>
                  <a:pt x="474662" y="257175"/>
                </a:cubicBezTo>
                <a:cubicBezTo>
                  <a:pt x="515937" y="314325"/>
                  <a:pt x="522287" y="341313"/>
                  <a:pt x="531812" y="447675"/>
                </a:cubicBezTo>
                <a:cubicBezTo>
                  <a:pt x="541337" y="554037"/>
                  <a:pt x="577849" y="842963"/>
                  <a:pt x="531812" y="895350"/>
                </a:cubicBezTo>
                <a:cubicBezTo>
                  <a:pt x="485775" y="947737"/>
                  <a:pt x="339725" y="811213"/>
                  <a:pt x="255587" y="762000"/>
                </a:cubicBezTo>
                <a:cubicBezTo>
                  <a:pt x="171450" y="712788"/>
                  <a:pt x="53974" y="681037"/>
                  <a:pt x="26987" y="600075"/>
                </a:cubicBezTo>
                <a:cubicBezTo>
                  <a:pt x="0" y="519113"/>
                  <a:pt x="69850" y="369887"/>
                  <a:pt x="93662" y="276225"/>
                </a:cubicBezTo>
                <a:cubicBezTo>
                  <a:pt x="117474" y="182563"/>
                  <a:pt x="128587" y="57150"/>
                  <a:pt x="160337" y="28575"/>
                </a:cubicBezTo>
                <a:close/>
              </a:path>
            </a:pathLst>
          </a:custGeom>
          <a:solidFill>
            <a:schemeClr val="bg1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00"/>
                            </p:stCondLst>
                            <p:childTnLst>
                              <p:par>
                                <p:cTn id="7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500"/>
                            </p:stCondLst>
                            <p:childTnLst>
                              <p:par>
                                <p:cTn id="7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000"/>
                            </p:stCondLst>
                            <p:childTnLst>
                              <p:par>
                                <p:cTn id="8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3500"/>
                            </p:stCondLst>
                            <p:childTnLst>
                              <p:par>
                                <p:cTn id="8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4000"/>
                            </p:stCondLst>
                            <p:childTnLst>
                              <p:par>
                                <p:cTn id="9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4500"/>
                            </p:stCondLst>
                            <p:childTnLst>
                              <p:par>
                                <p:cTn id="9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0"/>
                            </p:stCondLst>
                            <p:childTnLst>
                              <p:par>
                                <p:cTn id="9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500"/>
                            </p:stCondLst>
                            <p:childTnLst>
                              <p:par>
                                <p:cTn id="10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6000"/>
                            </p:stCondLst>
                            <p:childTnLst>
                              <p:par>
                                <p:cTn id="10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6500"/>
                            </p:stCondLst>
                            <p:childTnLst>
                              <p:par>
                                <p:cTn id="1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7000"/>
                            </p:stCondLst>
                            <p:childTnLst>
                              <p:par>
                                <p:cTn id="1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000"/>
                            </p:stCondLst>
                            <p:childTnLst>
                              <p:par>
                                <p:cTn id="12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000"/>
                            </p:stCondLst>
                            <p:childTnLst>
                              <p:par>
                                <p:cTn id="12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"/>
                            </p:stCondLst>
                            <p:childTnLst>
                              <p:par>
                                <p:cTn id="13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000"/>
                            </p:stCondLst>
                            <p:childTnLst>
                              <p:par>
                                <p:cTn id="14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500"/>
                            </p:stCondLst>
                            <p:childTnLst>
                              <p:par>
                                <p:cTn id="14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000"/>
                            </p:stCondLst>
                            <p:childTnLst>
                              <p:par>
                                <p:cTn id="1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18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0" grpId="0" animBg="1"/>
      <p:bldP spid="19" grpId="0" animBg="1"/>
      <p:bldP spid="22" grpId="0" animBg="1"/>
      <p:bldP spid="23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</TotalTime>
  <Words>51</Words>
  <Application>Microsoft Office PowerPoint</Application>
  <PresentationFormat>Экран (4:3)</PresentationFormat>
  <Paragraphs>18</Paragraphs>
  <Slides>16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Arial</vt:lpstr>
      <vt:lpstr>Calibri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Дмитрий Каленюк</cp:lastModifiedBy>
  <cp:revision>24</cp:revision>
  <dcterms:modified xsi:type="dcterms:W3CDTF">2016-03-16T19:38:40Z</dcterms:modified>
</cp:coreProperties>
</file>