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60" r:id="rId4"/>
    <p:sldId id="261" r:id="rId5"/>
    <p:sldId id="263" r:id="rId6"/>
    <p:sldId id="268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0"/>
            <a:ext cx="9036496" cy="1700808"/>
          </a:xfrm>
        </p:spPr>
        <p:txBody>
          <a:bodyPr>
            <a:normAutofit/>
          </a:bodyPr>
          <a:lstStyle/>
          <a:p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784976" cy="4680520"/>
          </a:xfrm>
        </p:spPr>
        <p:txBody>
          <a:bodyPr>
            <a:normAutofit/>
          </a:bodyPr>
          <a:lstStyle/>
          <a:p>
            <a:r>
              <a:rPr lang="ru-RU" sz="39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</a:t>
            </a:r>
            <a:r>
              <a:rPr lang="ru-RU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«Особенности духовно-нравственного воспитания в </a:t>
            </a:r>
            <a:r>
              <a:rPr lang="ru-RU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МДОБУ </a:t>
            </a:r>
          </a:p>
          <a:p>
            <a:r>
              <a:rPr lang="ru-RU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« </a:t>
            </a:r>
            <a:r>
              <a:rPr lang="ru-RU" sz="39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Ичалковский</a:t>
            </a:r>
            <a:r>
              <a:rPr lang="ru-RU" sz="39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</a:rPr>
              <a:t> детский сад » </a:t>
            </a:r>
            <a:endParaRPr lang="ru-RU" sz="39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6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03649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Ключевой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задачей современной государственной политики Российской Федерации является обеспечение духовно-нравственного развития и воспитания личности и гражданина России.  </a:t>
            </a:r>
          </a:p>
          <a:p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Духовно-нравственное воспитание подрастающего поколения рассматривается на основе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«Концепции духовно-нравственного развития и воспитания личности гражданина России». Концепция разработана в соответствии с Конституцией РФ, Законом РФ «Об образовании», на основе ежегодных посланий Президента России Федеральному собранию 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РФ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Государственной программы </a:t>
            </a:r>
          </a:p>
          <a:p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 Патриотическое воспитание граждан Российской Федерации </a:t>
            </a:r>
            <a:r>
              <a:rPr lang="ru-RU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2011 – 2015 гг.»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65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 </a:t>
            </a: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России 27 августа 2013 года Советом Министерства образования и науки РФ по федеральным государственным образовательным стандартам утвержден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новый государственный стандарт дошкольного образования.  </a:t>
            </a:r>
          </a:p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Одной из задач стандарта является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объединение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общества.	</a:t>
            </a:r>
          </a:p>
        </p:txBody>
      </p:sp>
    </p:spTree>
    <p:extLst>
      <p:ext uri="{BB962C8B-B14F-4D97-AF65-F5344CB8AC3E}">
        <p14:creationId xmlns:p14="http://schemas.microsoft.com/office/powerpoint/2010/main" xmlns="" val="89366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0364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концепции духовно-нравственного развития и воспитания личности гражданина России авторы дают следующее определение духовно-нравственному воспитанию личности гражданина России – «это педагогически организованный процесс усвоения и принятия обучающимся базовых национальных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ценностей. Носителями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этих ценностей являются многонациональный народ Российской Федерации, государство, семья, культурно-территориальное  сообщество, традиционные российские религиозные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объединения,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мировое сообщество.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33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568"/>
            <a:ext cx="878497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Сегодня в России в сложных социально – экономических , нравственных условиях наше общество подстерегает опасность окончательной утраты духовных ценностей , а следовательно, разрушая личности.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Государственная политика в сфере образования направлена на возрождение национальных традиций отечественного образования и воспитания, которые могут стать спасительным источником выздоровления и духовного развития нашего общества.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Истинное образование, по мнению Патриарха Алексия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есть  становление не только ума, но и сердца. Поэтому  образовательное учреждение « давая знания и помогая юному человеку вырасти умным, сильным и здоровым, одновременно должно научить его отличать добро от зла,  правду от лжи, подлинную свободу от порабощения инстинктами и страстями…»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8924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Это ориентирует педагогов , в том числе и дошкольной ступени образования, на нравственно – духовное становление личности ребенка через приобщение к общечеловеческим ценностям: любовь, добро, милосердие, жертвенность, совесть, честь, единство и братство… </a:t>
            </a:r>
          </a:p>
          <a:p>
            <a:pPr lvl="0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Педагоги ДОУ должны хорошо ориентироваться в  основных нормативно – правовых документах в области духовно – нравственного воспитания и уметь их использовать в практической деятельности с учетом 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светского характера образования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7959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"/>
            <a:ext cx="9144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условиях перехода на новые ФГОС дошкольного образования,    определены 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задачи духовно-нравственного воспитания детей дошкольного возраста:  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начал патриотизма и гражданственности; 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гуманного отношения к людям и окружающей природе;  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духовно-нравственного отношения   и чувства сопричастности  к культурному наследию своего народа;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уважение к своей нации; 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понимание своих национальных особенностей;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чувства собственного достоинства как представителя своего народа;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уважение к представителям других национальностей;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формирование положительных, доброжелательных, коллективных  взаимоотношений;</a:t>
            </a:r>
          </a:p>
          <a:p>
            <a:pPr lvl="0"/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воспитание уважительного отношения к труду. </a:t>
            </a:r>
          </a:p>
        </p:txBody>
      </p:sp>
    </p:spTree>
    <p:extLst>
      <p:ext uri="{BB962C8B-B14F-4D97-AF65-F5344CB8AC3E}">
        <p14:creationId xmlns:p14="http://schemas.microsoft.com/office/powerpoint/2010/main" xmlns="" val="11451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32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Дошкольное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детство – это важный период в жизни ребенка, когда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формируются основные представления об окружающей действительности, представления о семейном укладе и родной земле.  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сохранить все то, что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накоплено предшествующими поколениями и преумножая, внести в современный образовательный процесс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</a:t>
            </a:r>
          </a:p>
        </p:txBody>
      </p:sp>
    </p:spTree>
    <p:extLst>
      <p:ext uri="{BB962C8B-B14F-4D97-AF65-F5344CB8AC3E}">
        <p14:creationId xmlns:p14="http://schemas.microsoft.com/office/powerpoint/2010/main" xmlns="" val="383667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5157192"/>
          </a:xfrm>
        </p:spPr>
        <p:txBody>
          <a:bodyPr/>
          <a:lstStyle/>
          <a:p>
            <a:r>
              <a:rPr lang="ru-RU" b="1" i="1" dirty="0" smtClean="0">
                <a:latin typeface="Bookman Old Style" pitchFamily="18" charset="0"/>
              </a:rPr>
              <a:t>БЛАГОДАРЮ </a:t>
            </a:r>
            <a:r>
              <a:rPr lang="ru-RU" b="1" i="1" dirty="0" smtClean="0">
                <a:latin typeface="Bookman Old Style" pitchFamily="18" charset="0"/>
              </a:rPr>
              <a:t>  </a:t>
            </a:r>
            <a:br>
              <a:rPr lang="ru-RU" b="1" i="1" dirty="0" smtClean="0">
                <a:latin typeface="Bookman Old Style" pitchFamily="18" charset="0"/>
              </a:rPr>
            </a:br>
            <a:r>
              <a:rPr lang="ru-RU" b="1" i="1" dirty="0" smtClean="0">
                <a:latin typeface="Bookman Old Style" pitchFamily="18" charset="0"/>
              </a:rPr>
              <a:t>ЗА </a:t>
            </a:r>
            <a:br>
              <a:rPr lang="ru-RU" b="1" i="1" dirty="0" smtClean="0">
                <a:latin typeface="Bookman Old Style" pitchFamily="18" charset="0"/>
              </a:rPr>
            </a:br>
            <a:r>
              <a:rPr lang="ru-RU" b="1" i="1" dirty="0" smtClean="0">
                <a:latin typeface="Bookman Old Style" pitchFamily="18" charset="0"/>
              </a:rPr>
              <a:t>ВНИМАНИЕ </a:t>
            </a:r>
            <a:r>
              <a:rPr lang="ru-RU" b="1" i="1" dirty="0" smtClean="0">
                <a:latin typeface="Bookman Old Style" pitchFamily="18" charset="0"/>
              </a:rPr>
              <a:t/>
            </a:r>
            <a:br>
              <a:rPr lang="ru-RU" b="1" i="1" dirty="0" smtClean="0">
                <a:latin typeface="Bookman Old Style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80436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83</TotalTime>
  <Words>430</Words>
  <Application>Microsoft Office PowerPoint</Application>
  <PresentationFormat>Экран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БЛАГОДАРЮ    ЗА  ВНИМАНИЕ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научно-практическая конференция  «ВОСПИТАНИЕ ПОДРАСТАЮЩЕГО ПОКОЛЕНИЯ В СОВРЕМЕННЫХ  СОЦИОКУЛЬТУРНЫХ УСЛОВИЯХ: ПРОБЛЕМЫ И ПЕРСПЕКТИВЫ РАЗВИТИЯ» </dc:title>
  <dc:creator>Ольга</dc:creator>
  <cp:lastModifiedBy>55</cp:lastModifiedBy>
  <cp:revision>11</cp:revision>
  <dcterms:created xsi:type="dcterms:W3CDTF">2013-10-21T10:30:07Z</dcterms:created>
  <dcterms:modified xsi:type="dcterms:W3CDTF">2014-05-26T16:25:35Z</dcterms:modified>
</cp:coreProperties>
</file>