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9" r:id="rId3"/>
    <p:sldId id="263" r:id="rId4"/>
    <p:sldId id="258" r:id="rId5"/>
    <p:sldId id="257" r:id="rId6"/>
    <p:sldId id="264" r:id="rId7"/>
    <p:sldId id="266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DE5-1F0B-4A2D-8623-FA0E7180438A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AF9DE5-1F0B-4A2D-8623-FA0E7180438A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C6DD7E-6487-4642-95B3-B0BF0B42AC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4208" y="4077073"/>
            <a:ext cx="2394991" cy="86409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Воспитатель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Дегтярёва Л.В.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Impact" pitchFamily="34" charset="0"/>
              </a:rPr>
              <a:t>«Наши любимые сказки»</a:t>
            </a:r>
          </a:p>
          <a:p>
            <a:pPr algn="ctr"/>
            <a:endParaRPr lang="ru-RU" sz="7200" b="1" dirty="0">
              <a:latin typeface="Impact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5832648" cy="4266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32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-99392"/>
            <a:ext cx="6408712" cy="9144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    Гуси - лебеди</a:t>
            </a:r>
            <a:endParaRPr lang="ru-RU" sz="4400" b="1" dirty="0"/>
          </a:p>
        </p:txBody>
      </p:sp>
      <p:pic>
        <p:nvPicPr>
          <p:cNvPr id="4098" name="Picture 2" descr="C:\Users\12\Desktop\гуси-лебе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040560" cy="5760640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8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1621" y="5467"/>
            <a:ext cx="2020386" cy="9144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Репка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7" name="Picture 3" descr="C:\Users\12\Desktop\реп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616413" cy="5227285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9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7887"/>
            <a:ext cx="4536504" cy="9144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Волк и козлятки</a:t>
            </a:r>
            <a:endParaRPr lang="ru-RU" sz="4400" b="1" dirty="0"/>
          </a:p>
        </p:txBody>
      </p:sp>
      <p:pic>
        <p:nvPicPr>
          <p:cNvPr id="3074" name="Picture 2" descr="C:\Users\12\Desktop\волк и 7 козля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660740" cy="5328592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5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60648"/>
            <a:ext cx="6480720" cy="9144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         Курочка Ряба </a:t>
            </a:r>
            <a:endParaRPr lang="ru-RU" sz="4400" b="1" dirty="0"/>
          </a:p>
        </p:txBody>
      </p:sp>
      <p:pic>
        <p:nvPicPr>
          <p:cNvPr id="2050" name="Picture 2" descr="C:\Users\12\Desktop\курочка ря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781279" cy="5186669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1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-243408"/>
            <a:ext cx="4032448" cy="124705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 </a:t>
            </a:r>
          </a:p>
          <a:p>
            <a:pPr algn="ctr"/>
            <a:r>
              <a:rPr lang="ru-RU" sz="4400" b="1" dirty="0" smtClean="0"/>
              <a:t>Три поросенка</a:t>
            </a:r>
            <a:endParaRPr lang="ru-RU" sz="4400" b="1" dirty="0"/>
          </a:p>
        </p:txBody>
      </p:sp>
      <p:pic>
        <p:nvPicPr>
          <p:cNvPr id="7170" name="Picture 2" descr="C:\Users\12\Desktop\три поросе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04" y="1268760"/>
            <a:ext cx="7313636" cy="5058198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8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116632"/>
            <a:ext cx="2376264" cy="9144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Теремок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970398" cy="540558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38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-5680"/>
            <a:ext cx="3048428" cy="9144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+mj-lt"/>
              </a:rPr>
              <a:t>Колобок </a:t>
            </a:r>
            <a:endParaRPr lang="ru-RU" sz="4400" b="1" dirty="0">
              <a:latin typeface="+mj-lt"/>
            </a:endParaRPr>
          </a:p>
        </p:txBody>
      </p:sp>
      <p:pic>
        <p:nvPicPr>
          <p:cNvPr id="1026" name="Picture 2" descr="C:\Users\12\Desktop\колоб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688632" cy="5773842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33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22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Воспитатель Дегтярёва Л.В.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12</cp:lastModifiedBy>
  <cp:revision>4</cp:revision>
  <dcterms:created xsi:type="dcterms:W3CDTF">2016-03-22T17:01:00Z</dcterms:created>
  <dcterms:modified xsi:type="dcterms:W3CDTF">2016-03-22T17:42:53Z</dcterms:modified>
</cp:coreProperties>
</file>