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2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папки-передвижки, консультации для родителей\капризы и упрямство малыша\image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39000" cy="925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Home\Desktop\папки-передвижки, консультации для родителей\капризы и упрямство малыша\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1000" cy="910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ome\Desktop\папки-передвижки, консультации для родителей\капризы и упрямство малыша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85000" cy="91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ome\Desktop\папки-передвижки, консультации для родителей\капризы и упрямство малыша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ome\Desktop\папки-передвижки, консультации для родителей\капризы и упрямство малыша\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85000" cy="91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Home\Desktop\папки-передвижки, консультации для родителей\капризы и упрямство малыша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Image&amp;Matros®</cp:lastModifiedBy>
  <cp:revision>1</cp:revision>
  <dcterms:created xsi:type="dcterms:W3CDTF">2016-03-27T16:55:01Z</dcterms:created>
  <dcterms:modified xsi:type="dcterms:W3CDTF">2016-03-27T17:02:06Z</dcterms:modified>
</cp:coreProperties>
</file>