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B050"/>
    <a:srgbClr val="66FF3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4962525"/>
            <a:ext cx="2438400" cy="1352550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2747789"/>
            <a:ext cx="2438400" cy="135255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542925"/>
            <a:ext cx="2438400" cy="13525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4962525"/>
            <a:ext cx="2438400" cy="13525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2675781"/>
            <a:ext cx="2438400" cy="13525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542925"/>
            <a:ext cx="2438400" cy="1352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4962525"/>
            <a:ext cx="2438400" cy="1352550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2747789"/>
            <a:ext cx="2438400" cy="135255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542925"/>
            <a:ext cx="2438400" cy="13525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4962525"/>
            <a:ext cx="2438400" cy="13525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2675781"/>
            <a:ext cx="2438400" cy="13525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542925"/>
            <a:ext cx="2438400" cy="1352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4962525"/>
            <a:ext cx="2438400" cy="1352550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2747789"/>
            <a:ext cx="2438400" cy="135255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542925"/>
            <a:ext cx="2438400" cy="13525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4962525"/>
            <a:ext cx="2438400" cy="13525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2675781"/>
            <a:ext cx="2438400" cy="13525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542925"/>
            <a:ext cx="2438400" cy="1352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4962525"/>
            <a:ext cx="2438400" cy="1352550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2747789"/>
            <a:ext cx="2438400" cy="135255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2925" y="542925"/>
            <a:ext cx="2438400" cy="13525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4962525"/>
            <a:ext cx="2438400" cy="13525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2675781"/>
            <a:ext cx="2438400" cy="13525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ромашки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8525" y="542925"/>
            <a:ext cx="2438400" cy="1352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2CD9-6DA1-4135-907E-89528165549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68B2-476A-4DDC-BD40-3E3A174E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  <p:sldLayoutId id="2147483650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С. Кизильское Репина Л.В.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 и 2 младшая группа 2016год.</a:t>
            </a:r>
            <a:endParaRPr lang="ru-RU" sz="18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8000"/>
            <a:ext cx="2676589" cy="1800000"/>
          </a:xfrm>
          <a:prstGeom prst="rect">
            <a:avLst/>
          </a:prstGeom>
          <a:noFill/>
        </p:spPr>
      </p:pic>
      <p:pic>
        <p:nvPicPr>
          <p:cNvPr id="8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58000"/>
            <a:ext cx="2676589" cy="1800000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058000"/>
            <a:ext cx="2676589" cy="1800000"/>
          </a:xfrm>
          <a:prstGeom prst="rect">
            <a:avLst/>
          </a:prstGeom>
          <a:noFill/>
        </p:spPr>
      </p:pic>
      <p:pic>
        <p:nvPicPr>
          <p:cNvPr id="11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589" cy="1800000"/>
          </a:xfrm>
          <a:prstGeom prst="rect">
            <a:avLst/>
          </a:prstGeom>
          <a:noFill/>
        </p:spPr>
      </p:pic>
      <p:pic>
        <p:nvPicPr>
          <p:cNvPr id="12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2676589" cy="1800000"/>
          </a:xfrm>
          <a:prstGeom prst="rect">
            <a:avLst/>
          </a:prstGeom>
          <a:noFill/>
        </p:spPr>
      </p:pic>
      <p:pic>
        <p:nvPicPr>
          <p:cNvPr id="13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676589" cy="180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2060848"/>
            <a:ext cx="45720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66FF33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Пирог для мамы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66FF33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 smtClean="0">
              <a:ln w="17780" cmpd="sng">
                <a:solidFill>
                  <a:srgbClr val="66FF33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66FF33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4" descr="C:\Documents and Settings\Admin\Мои документы\тюльпа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8000"/>
            <a:ext cx="2676589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37657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Мы сегодня нарядились,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Будем петь и танцевать,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Будем вместе веселиться, 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Будем маму поздравлять.</a:t>
            </a: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Содержимое 4" descr="H:\Карсакова М.Г 8 марта\IMG_14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37112"/>
            <a:ext cx="3168352" cy="2160000"/>
          </a:xfrm>
          <a:prstGeom prst="round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:\Рабинчук С.В 8 марта\IMG_1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3240000" cy="2160000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4868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Мы уже совсем большие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 умеем выступать.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Нашим бабушкам покажем,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Как умеем выступать!</a:t>
            </a:r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Содержимое 4" descr="H:\Карсакова М.Г 8 марта\IMG_1475.jpg"/>
          <p:cNvPicPr>
            <a:picLocks noGrp="1"/>
          </p:cNvPicPr>
          <p:nvPr>
            <p:ph idx="1"/>
          </p:nvPr>
        </p:nvPicPr>
        <p:blipFill>
          <a:blip r:embed="rId2" cstate="print"/>
          <a:srcRect l="24051"/>
          <a:stretch>
            <a:fillRect/>
          </a:stretch>
        </p:blipFill>
        <p:spPr bwMode="auto">
          <a:xfrm>
            <a:off x="1475656" y="4365104"/>
            <a:ext cx="2592288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:\Рабинчук С.В 8 марта\IMG_16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952328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:\Рабинчук С.В 8 марта\IMG_1603.jpg"/>
          <p:cNvPicPr/>
          <p:nvPr/>
        </p:nvPicPr>
        <p:blipFill>
          <a:blip r:embed="rId4" cstate="print"/>
          <a:srcRect r="13760"/>
          <a:stretch>
            <a:fillRect/>
          </a:stretch>
        </p:blipFill>
        <p:spPr bwMode="auto">
          <a:xfrm>
            <a:off x="4860032" y="4437112"/>
            <a:ext cx="2808312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Ко-ко-ко</a:t>
            </a: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сижу в гнезде, не гуляю я нигде!</a:t>
            </a:r>
            <a:b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Ко-ко-ко</a:t>
            </a: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сижу полдня, спойте песню про меня!</a:t>
            </a:r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H:\Карсакова М.Г 8 марта\IMG_1495.jpg"/>
          <p:cNvPicPr>
            <a:picLocks noGrp="1"/>
          </p:cNvPicPr>
          <p:nvPr>
            <p:ph idx="1"/>
          </p:nvPr>
        </p:nvPicPr>
        <p:blipFill>
          <a:blip r:embed="rId2" cstate="print"/>
          <a:srcRect r="3834"/>
          <a:stretch>
            <a:fillRect/>
          </a:stretch>
        </p:blipFill>
        <p:spPr bwMode="auto">
          <a:xfrm>
            <a:off x="1475656" y="1700809"/>
            <a:ext cx="2880320" cy="2232248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:\Карсакова М.Г 8 марта\IMG_1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2952328" cy="2232008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:\Карсакова М.Г 8 марта\IMG_14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096344" cy="2447952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Кто на пасеке живет, нам дает душистый мед?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Дети: Пчелы!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Пчелки, пчелки, вылетайте,  меду сладкого нам дайте!</a:t>
            </a:r>
            <a:endParaRPr lang="ru-RU" sz="1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H:\Карсакова М.Г 8 марта\IMG_15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2935205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:\Рабинчук С.В 8 марта\IMG_1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240000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:\Рабинчук С.В 8 марта\IMG_1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3240000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Кто готовит, варит, жарит и печёт старается-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тот каким хорошим словом всюду называется?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Дети: Повар!</a:t>
            </a: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Повара, берите ложки!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Поработайте немножко!</a:t>
            </a:r>
            <a:endParaRPr lang="ru-RU" sz="1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H:\Рабинчук С.В 8 марта\IMG_16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93096"/>
            <a:ext cx="3240000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:\Карсакова М.Г 8 марта\IMG_1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240000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:\Карсакова М.Г 8 марта\IMG_15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240000" cy="2160000"/>
          </a:xfrm>
          <a:prstGeom prst="ellips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Дорогие мамочки, мы вас поздравляем!</a:t>
            </a:r>
            <a:b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Вам здоровья и удачи от души желаем!</a:t>
            </a:r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H:\Карсакова М.Г 8 марта\IMG_1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800000" cy="3600000"/>
          </a:xfrm>
          <a:prstGeom prst="roundRect">
            <a:avLst/>
          </a:prstGeom>
          <a:noFill/>
          <a:ln>
            <a:solidFill>
              <a:srgbClr val="00CC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5202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Cambria Math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  <a:ea typeface="Cambria Math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</Words>
  <Application>Microsoft Office PowerPoint</Application>
  <PresentationFormat>Экран (4:3)</PresentationFormat>
  <Paragraphs>18</Paragraphs>
  <Slides>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Ко-ко-ко, сижу в гнезде, не гуляю я нигде! Ко-ко-ко, сижу полдня, спойте песню про меня!</vt:lpstr>
      <vt:lpstr>Кто на пасеке живет, нам дает душистый мед? Дети: Пчелы! Пчелки, пчелки, вылетайте,  меду сладкого нам дайте!</vt:lpstr>
      <vt:lpstr>Кто готовит, варит, жарит и печёт старается- тот каким хорошим словом всюду называется? Дети: Повар! Повара, берите ложки! Поработайте немножко!</vt:lpstr>
      <vt:lpstr>Дорогие мамочки, мы вас поздравляем! Вам здоровья и удачи от души желаем!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2016-03-17T09:23:24Z</dcterms:created>
  <dcterms:modified xsi:type="dcterms:W3CDTF">2016-03-25T04:55:30Z</dcterms:modified>
</cp:coreProperties>
</file>