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9" r:id="rId2"/>
    <p:sldId id="258" r:id="rId3"/>
    <p:sldId id="259" r:id="rId4"/>
    <p:sldId id="279" r:id="rId5"/>
    <p:sldId id="260" r:id="rId6"/>
    <p:sldId id="280" r:id="rId7"/>
    <p:sldId id="281" r:id="rId8"/>
    <p:sldId id="282" r:id="rId9"/>
    <p:sldId id="284" r:id="rId10"/>
    <p:sldId id="272" r:id="rId11"/>
    <p:sldId id="273" r:id="rId12"/>
    <p:sldId id="274" r:id="rId13"/>
    <p:sldId id="275" r:id="rId14"/>
    <p:sldId id="276" r:id="rId15"/>
    <p:sldId id="277" r:id="rId16"/>
    <p:sldId id="285" r:id="rId17"/>
    <p:sldId id="286" r:id="rId18"/>
    <p:sldId id="270" r:id="rId19"/>
    <p:sldId id="256" r:id="rId20"/>
    <p:sldId id="261" r:id="rId21"/>
    <p:sldId id="257" r:id="rId22"/>
    <p:sldId id="263" r:id="rId23"/>
    <p:sldId id="264" r:id="rId24"/>
    <p:sldId id="265" r:id="rId25"/>
    <p:sldId id="266" r:id="rId26"/>
    <p:sldId id="267" r:id="rId27"/>
    <p:sldId id="268" r:id="rId28"/>
    <p:sldId id="27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2412A-7C36-4F55-BC6B-EA028A24639C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A56E1-C183-4AA3-8F5F-1573FC96E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A56E1-C183-4AA3-8F5F-1573FC96EEE7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3FB77-624E-4FD0-B692-9EC6114408DA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FD-7405-4DAF-89F2-6B41FDBC60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3FB77-624E-4FD0-B692-9EC6114408DA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FD-7405-4DAF-89F2-6B41FDBC60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3FB77-624E-4FD0-B692-9EC6114408DA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FD-7405-4DAF-89F2-6B41FDBC60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3FB77-624E-4FD0-B692-9EC6114408DA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FD-7405-4DAF-89F2-6B41FDBC60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3FB77-624E-4FD0-B692-9EC6114408DA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FD-7405-4DAF-89F2-6B41FDBC60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3FB77-624E-4FD0-B692-9EC6114408DA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FD-7405-4DAF-89F2-6B41FDBC60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3FB77-624E-4FD0-B692-9EC6114408DA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FD-7405-4DAF-89F2-6B41FDBC60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3FB77-624E-4FD0-B692-9EC6114408DA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FD-7405-4DAF-89F2-6B41FDBC60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3FB77-624E-4FD0-B692-9EC6114408DA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FD-7405-4DAF-89F2-6B41FDBC60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3FB77-624E-4FD0-B692-9EC6114408DA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FD-7405-4DAF-89F2-6B41FDBC60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3FB77-624E-4FD0-B692-9EC6114408DA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FD-7405-4DAF-89F2-6B41FDBC60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FB77-624E-4FD0-B692-9EC6114408DA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F2FD-7405-4DAF-89F2-6B41FDBC60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O.Hodosko_-_Teatralnaya_muzyka._Diksilend._(iPlayer.fm)%20(1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8;&#1045;&#1040;&#1058;&#1056;\&#1057;&#1082;&#1072;&#1079;&#1082;&#1072;\4.%20&#1074;&#1099;&#1093;&#1086;&#1076;%20&#1079;&#1072;&#1081;&#1094;&#1072;.mp3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8;&#1045;&#1040;&#1058;&#1056;\&#1057;&#1082;&#1072;&#1079;&#1082;&#1072;\7.%20&#1074;&#1099;&#1093;&#1086;&#1076;%20&#1083;&#1080;&#1089;&#1099;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8;&#1045;&#1040;&#1058;&#1056;\&#1057;&#1082;&#1072;&#1079;&#1082;&#1072;\6.%20&#1074;&#1099;&#1093;&#1086;&#1076;%20&#1084;&#1077;&#1076;&#1074;&#1077;&#1076;&#1103;.mp3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Teremok_-_Vyhod_Myshki_(iPlayer.fm)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8;&#1045;&#1040;&#1058;&#1056;\&#1057;&#1082;&#1072;&#1079;&#1082;&#1072;\5.Vihod-Volka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6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I.Muraveva_-_Pesnya_koshki_kotoraya_gulyaet_sama_po_sebe_-_iz_multfilma_(iPlayer.fm)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O.Hodosko_-_Teatralnaya_muzyka._Diksilend._(iPlayer.fm)%20(1).mp3" TargetMode="Externa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&#1058;&#1045;&#1040;&#1058;&#1056;\&#1057;&#1082;&#1072;&#1079;&#1082;&#1072;\&#1042;&#1080;&#1076;&#1077;&#1086;%20&#1079;&#1072;&#1089;&#1090;&#1072;&#1074;&#1082;&#1072;%20&#1085;&#1072;&#1095;&#1072;&#1083;&#1086;%20&#1089;&#1082;&#1072;&#1079;&#1082;&#1080;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8;&#1045;&#1040;&#1058;&#1056;\&#1057;&#1082;&#1072;&#1079;&#1082;&#1072;\1.%20&#1044;&#1077;&#1088;&#1077;&#1074;&#1085;&#1103;.mp3" TargetMode="Externa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8;&#1045;&#1040;&#1058;&#1056;\&#1057;&#1082;&#1072;&#1079;&#1082;&#1072;\Muzyka_Drevney_Grecii-rekonstrukciya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8;&#1045;&#1040;&#1058;&#1056;\&#1057;&#1082;&#1072;&#1079;&#1082;&#1072;\2&#1055;&#1077;&#1083;&#1072;&#1075;&#1077;&#1103;%20-%20&#1055;&#1086;&#1088;&#1091;&#1096;&#1082;&#1072;%20Instrumental.mp3" TargetMode="Externa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8;&#1045;&#1040;&#1058;&#1056;\&#1057;&#1082;&#1072;&#1079;&#1082;&#1072;\3.(&#1079;&#1074;&#1091;&#1082;&#1080;%20&#1087;&#1088;&#1080;&#1088;&#1086;&#1076;&#1099;)%20-%20&#1057;&#1086;&#1085;&#1072;&#1090;&#1072;%20&#1044;&#1086;%20&#1084;&#1072;&#1078;&#1086;&#1088;.mp3" TargetMode="Externa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8;&#1045;&#1040;&#1058;&#1056;\&#1057;&#1082;&#1072;&#1079;&#1082;&#1072;\4.%20&#1074;&#1099;&#1093;&#1086;&#1076;%20&#1079;&#1072;&#1081;&#1094;&#1072;.mp3" TargetMode="Externa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8;&#1045;&#1040;&#1058;&#1056;\&#1057;&#1082;&#1072;&#1079;&#1082;&#1072;\5.Vihod-Volka.mp3" TargetMode="Externa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8;&#1045;&#1040;&#1058;&#1056;\&#1057;&#1082;&#1072;&#1079;&#1082;&#1072;\6.%20&#1074;&#1099;&#1093;&#1086;&#1076;%20&#1084;&#1077;&#1076;&#1074;&#1077;&#1076;&#1103;.mp3" TargetMode="Externa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8;&#1045;&#1040;&#1058;&#1056;\&#1057;&#1082;&#1072;&#1079;&#1082;&#1072;\7.%20&#1074;&#1099;&#1093;&#1086;&#1076;%20&#1083;&#1080;&#1089;&#1099;.mp3" TargetMode="Externa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8;&#1045;&#1040;&#1058;&#1056;\&#1057;&#1082;&#1072;&#1079;&#1082;&#1072;\3.(&#1079;&#1074;&#1091;&#1082;&#1080;%20&#1087;&#1088;&#1080;&#1088;&#1086;&#1076;&#1099;)%20-%20&#1057;&#1086;&#1085;&#1072;&#1090;&#1072;%20&#1044;&#1086;%20&#1084;&#1072;&#1078;&#1086;&#1088;.mp3" TargetMode="Externa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&#1058;&#1045;&#1040;&#1058;&#1056;\&#1057;&#1082;&#1072;&#1079;&#1082;&#1072;\&#1052;&#1086;&#1081;%20&#1092;&#1080;&#1083;&#1100;&#1084;.mp4" TargetMode="Externa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8;&#1045;&#1040;&#1058;&#1056;\&#1057;&#1082;&#1072;&#1079;&#1082;&#1072;\Muzyka_Drevney_Grecii-rekonstrukciya.mp3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8;&#1045;&#1040;&#1058;&#1056;\&#1057;&#1082;&#1072;&#1079;&#1082;&#1072;\vals_(minus)_c-_moll-iz_m-f_Anastasiya.mp3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8;&#1045;&#1040;&#1058;&#1056;\&#1057;&#1082;&#1072;&#1079;&#1082;&#1072;\&#1072;&#1082;&#1089;&#1105;&#1085;&#1086;&#1074;-&#1084;&#1102;&#1079;&#1080;&#1082;&#1083;-&#1083;&#1091;&#1082;&#1086;&#1084;&#1086;&#1088;&#1100;&#1077;-&#1072;&#1088;&#1080;&#1103;-&#1082;&#1086;&#1097;&#1077;&#1103;.mp3" TargetMode="External"/><Relationship Id="rId6" Type="http://schemas.openxmlformats.org/officeDocument/2006/relationships/image" Target="../media/image14.gif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8;&#1045;&#1040;&#1058;&#1056;\&#1057;&#1082;&#1072;&#1079;&#1082;&#1072;\Vyhod_snegurochki-Skazochnaya_muzyka.mp3" TargetMode="External"/><Relationship Id="rId6" Type="http://schemas.openxmlformats.org/officeDocument/2006/relationships/image" Target="../media/image14.gif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8;&#1045;&#1040;&#1058;&#1056;\&#1057;&#1082;&#1072;&#1079;&#1082;&#1072;\na_vyhod_snezhnoy_korolevy_2-zlaya_muzyka.mp3" TargetMode="External"/><Relationship Id="rId6" Type="http://schemas.openxmlformats.org/officeDocument/2006/relationships/image" Target="../media/image14.gif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http://cs627918.vk.me/v627918087/4d2ef/y4bKqhJvGu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O.Hodosko_-_Teatralnaya_muzyka._Diksilend._(iPlayer.fm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86776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pedsovet.su/_ld/374/14462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pic>
        <p:nvPicPr>
          <p:cNvPr id="1026" name="Picture 2" descr="http://k.foto.radikal.ru/0702/4c06c5bf7d9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-1"/>
            <a:ext cx="5040560" cy="6532451"/>
          </a:xfrm>
          <a:prstGeom prst="rect">
            <a:avLst/>
          </a:prstGeom>
          <a:noFill/>
        </p:spPr>
      </p:pic>
      <p:pic>
        <p:nvPicPr>
          <p:cNvPr id="4" name="4. выход зайц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88424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pedsovet.su/_ld/374/14462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pic>
        <p:nvPicPr>
          <p:cNvPr id="16388" name="Picture 4" descr="http://www.chitalnya.ru/upload2/602/422736637294292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76672"/>
            <a:ext cx="4824536" cy="5907595"/>
          </a:xfrm>
          <a:prstGeom prst="rect">
            <a:avLst/>
          </a:prstGeom>
          <a:noFill/>
        </p:spPr>
      </p:pic>
      <p:pic>
        <p:nvPicPr>
          <p:cNvPr id="5" name="7. выход лис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516216" y="60212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pedsovet.su/_ld/374/14462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pic>
        <p:nvPicPr>
          <p:cNvPr id="4098" name="Picture 2" descr="http://s16.postimage.org/vy0p046qt/ima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60648"/>
            <a:ext cx="4090208" cy="6118952"/>
          </a:xfrm>
          <a:prstGeom prst="rect">
            <a:avLst/>
          </a:prstGeom>
          <a:noFill/>
        </p:spPr>
      </p:pic>
      <p:pic>
        <p:nvPicPr>
          <p:cNvPr id="4" name="6. выход медвед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16416" y="5877272"/>
            <a:ext cx="520824" cy="520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pedsovet.su/_ld/374/14462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pic>
        <p:nvPicPr>
          <p:cNvPr id="3074" name="Picture 2" descr="http://nachalo4ka.ru/wp-content/uploads/2014/08/03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-459432"/>
            <a:ext cx="6171459" cy="6984776"/>
          </a:xfrm>
          <a:prstGeom prst="rect">
            <a:avLst/>
          </a:prstGeom>
          <a:noFill/>
        </p:spPr>
      </p:pic>
      <p:pic>
        <p:nvPicPr>
          <p:cNvPr id="5" name="Teremok_-_Vyhod_Myshki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429520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pedsovet.su/_ld/374/144629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pic>
        <p:nvPicPr>
          <p:cNvPr id="2050" name="Picture 2" descr="http://skachat-kartinki.ru/img/picture/Nov/06/7a48ef5cccc62a8aad02a5990ddb6c6b/mini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764704"/>
            <a:ext cx="6999847" cy="5472608"/>
          </a:xfrm>
          <a:prstGeom prst="rect">
            <a:avLst/>
          </a:prstGeom>
          <a:noFill/>
        </p:spPr>
      </p:pic>
      <p:pic>
        <p:nvPicPr>
          <p:cNvPr id="4" name="5.Vihod-Vol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7884368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pedsovet.su/_ld/374/14462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pic>
        <p:nvPicPr>
          <p:cNvPr id="14340" name="Picture 4" descr="http://img0.liveinternet.ru/images/attach/c/2/64/180/64180100_1284826393_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76672"/>
            <a:ext cx="5209635" cy="6093296"/>
          </a:xfrm>
          <a:prstGeom prst="rect">
            <a:avLst/>
          </a:prstGeom>
          <a:noFill/>
        </p:spPr>
      </p:pic>
      <p:pic>
        <p:nvPicPr>
          <p:cNvPr id="5" name="I.Muraveva_-_Pesnya_koshki_kotoraya_gulyaet_sama_po_sebe_-_iz_multfilma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858148" y="600076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cs627918.vk.me/v627918087/4d2ef/y4bKqhJvGu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O.Hodosko_-_Teatralnaya_muzyka._Diksilend._(iPlayer.fm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86776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pedsovet.su/_ld/374/14462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pic>
        <p:nvPicPr>
          <p:cNvPr id="3" name="Picture 2" descr="C:\Users\Ольга\Desktop\7f7176acdf4b2322a4bff1f883ecbf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340768"/>
            <a:ext cx="8858280" cy="31904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идео заставка начало сказки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56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1. Деревн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10039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ylik.ru/uploads/posts/2015-02/1424075148_xx5q4hywhib1cc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0608" y="0"/>
            <a:ext cx="11809312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Театр в Древней Греции</a:t>
            </a:r>
            <a:endParaRPr lang="ru-RU" sz="4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6" descr="http://900igr.net/datai/istorija/Teatr-Drevnej-Gretsii/0012-021-Teatr-Drevnej-Gretsi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768"/>
            <a:ext cx="9319550" cy="5517232"/>
          </a:xfrm>
          <a:prstGeom prst="rect">
            <a:avLst/>
          </a:prstGeom>
          <a:noFill/>
        </p:spPr>
      </p:pic>
      <p:pic>
        <p:nvPicPr>
          <p:cNvPr id="5" name="Muzyka_Drevney_Grecii-rekonstrukciy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932040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evseoboi.com.ua/uploads/posts/2010-05/1274881424_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2Пелагея - Порушка Instrumenta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3.(звуки природы) - Соната До мажор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494116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4. выход зайц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5.Vihod-Vol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515719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6. выход медвед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 flipV="1">
            <a:off x="8748464" y="6282208"/>
            <a:ext cx="395536" cy="395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7. выход лис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3244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fishki.net/picsw/052011/30/bonus/peyzazhi/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2152" cy="6858000"/>
          </a:xfrm>
          <a:prstGeom prst="rect">
            <a:avLst/>
          </a:prstGeom>
          <a:noFill/>
        </p:spPr>
      </p:pic>
      <p:pic>
        <p:nvPicPr>
          <p:cNvPr id="3" name="3.(звуки природы) - Соната До мажор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76456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zentrjiva.ru/wp-content/uploads/2015/04/86671836068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stihi.ru/pics/2012/07/22/65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200035" cy="6858000"/>
          </a:xfrm>
          <a:prstGeom prst="rect">
            <a:avLst/>
          </a:prstGeom>
          <a:noFill/>
        </p:spPr>
      </p:pic>
      <p:pic>
        <p:nvPicPr>
          <p:cNvPr id="3" name="Мой фильм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712630" y="6615354"/>
            <a:ext cx="431370" cy="242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rylik.ru/uploads/posts/2015-02/1424075148_xx5q4hywhib1cc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9713878" cy="6858000"/>
          </a:xfrm>
          <a:prstGeom prst="rect">
            <a:avLst/>
          </a:prstGeom>
          <a:noFill/>
        </p:spPr>
      </p:pic>
      <p:pic>
        <p:nvPicPr>
          <p:cNvPr id="3" name="Picture 2" descr="http://4brain.ru/blog/wp-content/uploads/2014/01/%D1%82%D0%B5%D0%B0%D1%82%D0%B0%D0%BB%D1%8C%D0%BD%D1%8B%D0%B5-%D0%BC%D0%B0%D1%81%D0%BA%D0%B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65684">
            <a:off x="777296" y="652729"/>
            <a:ext cx="4172578" cy="2520280"/>
          </a:xfrm>
          <a:prstGeom prst="rect">
            <a:avLst/>
          </a:prstGeom>
          <a:noFill/>
        </p:spPr>
      </p:pic>
      <p:pic>
        <p:nvPicPr>
          <p:cNvPr id="4" name="Picture 6" descr="http://img1.liveinternet.ru/images/attach/c/8/101/579/101579051_mask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23344">
            <a:off x="5187853" y="706610"/>
            <a:ext cx="3914800" cy="2746885"/>
          </a:xfrm>
          <a:prstGeom prst="rect">
            <a:avLst/>
          </a:prstGeom>
          <a:noFill/>
        </p:spPr>
      </p:pic>
      <p:pic>
        <p:nvPicPr>
          <p:cNvPr id="5" name="Picture 4" descr="http://topgorod.com/images/poster/teat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2780928"/>
            <a:ext cx="3175645" cy="3361992"/>
          </a:xfrm>
          <a:prstGeom prst="rect">
            <a:avLst/>
          </a:prstGeom>
          <a:noFill/>
        </p:spPr>
      </p:pic>
      <p:pic>
        <p:nvPicPr>
          <p:cNvPr id="6" name="Muzyka_Drevney_Grecii-rekonstrukciy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5076056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cs627918.vk.me/v627918087/4d2ef/y4bKqhJvGu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http://pedsovet.su/_ld/374/14462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pic>
        <p:nvPicPr>
          <p:cNvPr id="17418" name="Picture 10" descr="http://f6.s.qip.ru/CTXDgDo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356992"/>
            <a:ext cx="2200275" cy="3048001"/>
          </a:xfrm>
          <a:prstGeom prst="rect">
            <a:avLst/>
          </a:prstGeom>
          <a:noFill/>
        </p:spPr>
      </p:pic>
      <p:pic>
        <p:nvPicPr>
          <p:cNvPr id="17420" name="Picture 12" descr="http://wondersofdisney2.yolasite.com/resources/cinderella/cinderella/newcindy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212976"/>
            <a:ext cx="2232248" cy="2979431"/>
          </a:xfrm>
          <a:prstGeom prst="rect">
            <a:avLst/>
          </a:prstGeom>
          <a:noFill/>
        </p:spPr>
      </p:pic>
      <p:pic>
        <p:nvPicPr>
          <p:cNvPr id="17422" name="Picture 14" descr="https://img-fotki.yandex.ru/get/16170/200418627.95/0_125087_733b4792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3212976"/>
            <a:ext cx="2160240" cy="2868612"/>
          </a:xfrm>
          <a:prstGeom prst="rect">
            <a:avLst/>
          </a:prstGeom>
          <a:noFill/>
        </p:spPr>
      </p:pic>
      <p:pic>
        <p:nvPicPr>
          <p:cNvPr id="17424" name="Picture 16" descr="http://www.kindermusic.ru/wpimages/wpf0f7856a_0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404664"/>
            <a:ext cx="1728192" cy="2400911"/>
          </a:xfrm>
          <a:prstGeom prst="rect">
            <a:avLst/>
          </a:prstGeom>
          <a:noFill/>
        </p:spPr>
      </p:pic>
      <p:pic>
        <p:nvPicPr>
          <p:cNvPr id="17426" name="Picture 18" descr="http://multiki-kartinki.narod.ru/belosnezhka/Snow-White16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172006"/>
            <a:ext cx="1836111" cy="3022605"/>
          </a:xfrm>
          <a:prstGeom prst="rect">
            <a:avLst/>
          </a:prstGeom>
          <a:noFill/>
        </p:spPr>
      </p:pic>
      <p:pic>
        <p:nvPicPr>
          <p:cNvPr id="17428" name="Picture 20" descr="https://sites.google.com/site/priklucenianeznajkinew/_/rsrc/1427264350285/nasi-geroi/Neznayka-new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7904" y="332656"/>
            <a:ext cx="1905000" cy="2381250"/>
          </a:xfrm>
          <a:prstGeom prst="rect">
            <a:avLst/>
          </a:prstGeom>
          <a:noFill/>
        </p:spPr>
      </p:pic>
      <p:pic>
        <p:nvPicPr>
          <p:cNvPr id="9" name="vals_(minus)_c-_moll-iz_m-f_Anastasiy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3779912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pedsovet.su/_ld/374/14462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pic>
        <p:nvPicPr>
          <p:cNvPr id="3" name="Picture 16" descr="http://www.kindermusic.ru/wpimages/wpf0f7856a_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04664"/>
            <a:ext cx="1728192" cy="2400911"/>
          </a:xfrm>
          <a:prstGeom prst="rect">
            <a:avLst/>
          </a:prstGeom>
          <a:noFill/>
        </p:spPr>
      </p:pic>
      <p:pic>
        <p:nvPicPr>
          <p:cNvPr id="4" name="Picture 20" descr="https://sites.google.com/site/priklucenianeznajkinew/_/rsrc/1427264350285/nasi-geroi/Neznayka-n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332656"/>
            <a:ext cx="1905000" cy="2381250"/>
          </a:xfrm>
          <a:prstGeom prst="rect">
            <a:avLst/>
          </a:prstGeom>
          <a:noFill/>
        </p:spPr>
      </p:pic>
      <p:pic>
        <p:nvPicPr>
          <p:cNvPr id="5" name="Picture 18" descr="http://multiki-kartinki.narod.ru/belosnezhka/Snow-White1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172006"/>
            <a:ext cx="1836111" cy="3022605"/>
          </a:xfrm>
          <a:prstGeom prst="rect">
            <a:avLst/>
          </a:prstGeom>
          <a:noFill/>
        </p:spPr>
      </p:pic>
      <p:pic>
        <p:nvPicPr>
          <p:cNvPr id="6" name="Picture 12" descr="http://wondersofdisney2.yolasite.com/resources/cinderella/cinderella/newcindy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3212976"/>
            <a:ext cx="2232248" cy="2979431"/>
          </a:xfrm>
          <a:prstGeom prst="rect">
            <a:avLst/>
          </a:prstGeom>
          <a:noFill/>
        </p:spPr>
      </p:pic>
      <p:pic>
        <p:nvPicPr>
          <p:cNvPr id="7" name="Picture 14" descr="https://img-fotki.yandex.ru/get/16170/200418627.95/0_125087_733b4792_ori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3212976"/>
            <a:ext cx="2160240" cy="2868612"/>
          </a:xfrm>
          <a:prstGeom prst="rect">
            <a:avLst/>
          </a:prstGeom>
          <a:noFill/>
        </p:spPr>
      </p:pic>
      <p:pic>
        <p:nvPicPr>
          <p:cNvPr id="8" name="Picture 10" descr="http://f6.s.qip.ru/CTXDgDoz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3356992"/>
            <a:ext cx="2200275" cy="3048001"/>
          </a:xfrm>
          <a:prstGeom prst="rect">
            <a:avLst/>
          </a:prstGeom>
          <a:noFill/>
        </p:spPr>
      </p:pic>
      <p:pic>
        <p:nvPicPr>
          <p:cNvPr id="9" name="аксёнов-мюзикл-лукоморье-ария-коще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4355976" y="285293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pedsovet.su/_ld/374/14462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pic>
        <p:nvPicPr>
          <p:cNvPr id="3" name="Picture 16" descr="http://www.kindermusic.ru/wpimages/wpf0f7856a_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04664"/>
            <a:ext cx="1728192" cy="2400911"/>
          </a:xfrm>
          <a:prstGeom prst="rect">
            <a:avLst/>
          </a:prstGeom>
          <a:noFill/>
        </p:spPr>
      </p:pic>
      <p:pic>
        <p:nvPicPr>
          <p:cNvPr id="4" name="Picture 20" descr="https://sites.google.com/site/priklucenianeznajkinew/_/rsrc/1427264350285/nasi-geroi/Neznayka-n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332656"/>
            <a:ext cx="1905000" cy="2381250"/>
          </a:xfrm>
          <a:prstGeom prst="rect">
            <a:avLst/>
          </a:prstGeom>
          <a:noFill/>
        </p:spPr>
      </p:pic>
      <p:pic>
        <p:nvPicPr>
          <p:cNvPr id="5" name="Picture 18" descr="http://multiki-kartinki.narod.ru/belosnezhka/Snow-White1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172006"/>
            <a:ext cx="1836111" cy="3022605"/>
          </a:xfrm>
          <a:prstGeom prst="rect">
            <a:avLst/>
          </a:prstGeom>
          <a:noFill/>
        </p:spPr>
      </p:pic>
      <p:pic>
        <p:nvPicPr>
          <p:cNvPr id="6" name="Picture 12" descr="http://wondersofdisney2.yolasite.com/resources/cinderella/cinderella/newcindy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3212976"/>
            <a:ext cx="2232248" cy="2979431"/>
          </a:xfrm>
          <a:prstGeom prst="rect">
            <a:avLst/>
          </a:prstGeom>
          <a:noFill/>
        </p:spPr>
      </p:pic>
      <p:pic>
        <p:nvPicPr>
          <p:cNvPr id="7" name="Picture 14" descr="https://img-fotki.yandex.ru/get/16170/200418627.95/0_125087_733b4792_ori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3212976"/>
            <a:ext cx="2160240" cy="2868612"/>
          </a:xfrm>
          <a:prstGeom prst="rect">
            <a:avLst/>
          </a:prstGeom>
          <a:noFill/>
        </p:spPr>
      </p:pic>
      <p:pic>
        <p:nvPicPr>
          <p:cNvPr id="8" name="Picture 10" descr="http://f6.s.qip.ru/CTXDgDoz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3356992"/>
            <a:ext cx="2200275" cy="3048001"/>
          </a:xfrm>
          <a:prstGeom prst="rect">
            <a:avLst/>
          </a:prstGeom>
          <a:noFill/>
        </p:spPr>
      </p:pic>
      <p:pic>
        <p:nvPicPr>
          <p:cNvPr id="9" name="Vyhod_snegurochki-Skazochnaya_muzy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3491880" y="285293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7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pedsovet.su/_ld/374/14462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pic>
        <p:nvPicPr>
          <p:cNvPr id="3" name="Picture 16" descr="http://www.kindermusic.ru/wpimages/wpf0f7856a_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04664"/>
            <a:ext cx="1728192" cy="2400911"/>
          </a:xfrm>
          <a:prstGeom prst="rect">
            <a:avLst/>
          </a:prstGeom>
          <a:noFill/>
        </p:spPr>
      </p:pic>
      <p:pic>
        <p:nvPicPr>
          <p:cNvPr id="4" name="Picture 20" descr="https://sites.google.com/site/priklucenianeznajkinew/_/rsrc/1427264350285/nasi-geroi/Neznayka-n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332656"/>
            <a:ext cx="1905000" cy="2381250"/>
          </a:xfrm>
          <a:prstGeom prst="rect">
            <a:avLst/>
          </a:prstGeom>
          <a:noFill/>
        </p:spPr>
      </p:pic>
      <p:pic>
        <p:nvPicPr>
          <p:cNvPr id="5" name="Picture 18" descr="http://multiki-kartinki.narod.ru/belosnezhka/Snow-White1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172006"/>
            <a:ext cx="1836111" cy="3022605"/>
          </a:xfrm>
          <a:prstGeom prst="rect">
            <a:avLst/>
          </a:prstGeom>
          <a:noFill/>
        </p:spPr>
      </p:pic>
      <p:pic>
        <p:nvPicPr>
          <p:cNvPr id="6" name="Picture 12" descr="http://wondersofdisney2.yolasite.com/resources/cinderella/cinderella/newcindy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3212976"/>
            <a:ext cx="2232248" cy="2979431"/>
          </a:xfrm>
          <a:prstGeom prst="rect">
            <a:avLst/>
          </a:prstGeom>
          <a:noFill/>
        </p:spPr>
      </p:pic>
      <p:pic>
        <p:nvPicPr>
          <p:cNvPr id="7" name="Picture 14" descr="https://img-fotki.yandex.ru/get/16170/200418627.95/0_125087_733b4792_ori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3212976"/>
            <a:ext cx="2160240" cy="2868612"/>
          </a:xfrm>
          <a:prstGeom prst="rect">
            <a:avLst/>
          </a:prstGeom>
          <a:noFill/>
        </p:spPr>
      </p:pic>
      <p:pic>
        <p:nvPicPr>
          <p:cNvPr id="8" name="Picture 10" descr="http://f6.s.qip.ru/CTXDgDoz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3356992"/>
            <a:ext cx="2200275" cy="3048001"/>
          </a:xfrm>
          <a:prstGeom prst="rect">
            <a:avLst/>
          </a:prstGeom>
          <a:noFill/>
        </p:spPr>
      </p:pic>
      <p:pic>
        <p:nvPicPr>
          <p:cNvPr id="10" name="na_vyhod_snezhnoy_korolevy_2-zlaya_muzy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8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cs627918.vk.me/v627918087/4d2ef/y4bKqhJvGu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5</Words>
  <Application>Microsoft Office PowerPoint</Application>
  <PresentationFormat>Экран (4:3)</PresentationFormat>
  <Paragraphs>2</Paragraphs>
  <Slides>28</Slides>
  <Notes>1</Notes>
  <HiddenSlides>0</HiddenSlides>
  <MMClips>24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Ольга</cp:lastModifiedBy>
  <cp:revision>33</cp:revision>
  <dcterms:created xsi:type="dcterms:W3CDTF">2016-03-21T15:48:54Z</dcterms:created>
  <dcterms:modified xsi:type="dcterms:W3CDTF">2016-04-03T08:19:19Z</dcterms:modified>
</cp:coreProperties>
</file>