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73" r:id="rId18"/>
    <p:sldId id="274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LEGO</a:t>
            </a:r>
            <a:r>
              <a:rPr lang="ru-RU" sz="7200" dirty="0" smtClean="0">
                <a:solidFill>
                  <a:srgbClr val="FFFF00"/>
                </a:solidFill>
              </a:rPr>
              <a:t> – 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не только игрушка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/>
            </a:r>
            <a:br>
              <a:rPr lang="ru-RU" sz="7200" dirty="0" smtClean="0">
                <a:solidFill>
                  <a:srgbClr val="FFFF00"/>
                </a:solidFill>
              </a:rPr>
            </a:b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725144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Выполнил воспитанник подготовительной группы «</a:t>
            </a:r>
            <a:r>
              <a:rPr lang="ru-RU" sz="2400" dirty="0" err="1" smtClean="0"/>
              <a:t>Дельфинчики</a:t>
            </a:r>
            <a:r>
              <a:rPr lang="ru-RU" sz="2400" dirty="0" smtClean="0"/>
              <a:t>» Д/с №107 г. Читы </a:t>
            </a:r>
          </a:p>
          <a:p>
            <a:r>
              <a:rPr lang="ru-RU" sz="2400" dirty="0" smtClean="0"/>
              <a:t>Глеб </a:t>
            </a:r>
            <a:r>
              <a:rPr lang="ru-RU" sz="2400" dirty="0" err="1" smtClean="0"/>
              <a:t>Толстухин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eopletalk.ru/userfiles/images/bin%20(4)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07321" cy="3168352"/>
          </a:xfrm>
          <a:prstGeom prst="rect">
            <a:avLst/>
          </a:prstGeom>
          <a:noFill/>
        </p:spPr>
      </p:pic>
      <p:pic>
        <p:nvPicPr>
          <p:cNvPr id="29700" name="Picture 4" descr="http://www.esosedi.ru/fiber/192330/fit/1400x1000/park_attraktsionov_le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04964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/>
              </a:rPr>
              <a:t>LEGO DUPLO </a:t>
            </a:r>
            <a:r>
              <a:rPr lang="ru-RU" sz="4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/>
              </a:rPr>
            </a:br>
            <a:r>
              <a:rPr lang="en-US" sz="4400" dirty="0" smtClean="0">
                <a:solidFill>
                  <a:srgbClr val="FFFF00"/>
                </a:solidFill>
                <a:effectLst/>
              </a:rPr>
              <a:t>– </a:t>
            </a:r>
            <a:r>
              <a:rPr lang="ru-RU" sz="4400" dirty="0" smtClean="0">
                <a:solidFill>
                  <a:srgbClr val="FFFF00"/>
                </a:solidFill>
                <a:effectLst/>
              </a:rPr>
              <a:t>для самых маленьких</a:t>
            </a:r>
            <a:endParaRPr lang="ru-RU" sz="4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6386" name="Picture 2" descr="http://maminovse.ru/uploads/2012/01/le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60469"/>
            <a:ext cx="4572000" cy="3097531"/>
          </a:xfrm>
          <a:prstGeom prst="rect">
            <a:avLst/>
          </a:prstGeom>
          <a:noFill/>
        </p:spPr>
      </p:pic>
      <p:pic>
        <p:nvPicPr>
          <p:cNvPr id="16388" name="Picture 4" descr="http://maminovse.ru/uploads/2012/01/enlarged_84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267200" cy="3429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Роботы </a:t>
            </a:r>
            <a:r>
              <a:rPr lang="en-US" sz="4400" dirty="0" smtClean="0">
                <a:solidFill>
                  <a:srgbClr val="FFFF00"/>
                </a:solidFill>
              </a:rPr>
              <a:t>LEGO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babylon.vn/media/20230/images/%C4%90%E1%BB%93%20ch%C6%A1i%20LEGO%20Creator%205764%20Robot%20C%E1%BB%A9u%20H%E1%BB%99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6" y="3789040"/>
            <a:ext cx="2309393" cy="3068960"/>
          </a:xfrm>
          <a:prstGeom prst="rect">
            <a:avLst/>
          </a:prstGeom>
          <a:noFill/>
        </p:spPr>
      </p:pic>
      <p:pic>
        <p:nvPicPr>
          <p:cNvPr id="18436" name="Picture 4" descr="http://www.brickshelf.com/gallery/kwi-chang/HMT-003-MANDIBULA/hmt_003_mandibul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987824" cy="2240868"/>
          </a:xfrm>
          <a:prstGeom prst="rect">
            <a:avLst/>
          </a:prstGeom>
          <a:noFill/>
        </p:spPr>
      </p:pic>
      <p:pic>
        <p:nvPicPr>
          <p:cNvPr id="18438" name="Picture 6" descr="https://farm9.staticflickr.com/8054/8140328600_c7ec9861f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56792"/>
            <a:ext cx="2736303" cy="2736304"/>
          </a:xfrm>
          <a:prstGeom prst="rect">
            <a:avLst/>
          </a:prstGeom>
          <a:noFill/>
        </p:spPr>
      </p:pic>
      <p:pic>
        <p:nvPicPr>
          <p:cNvPr id="18440" name="Picture 8" descr="https://images.brickbrowse.com/mindstorms/lego-mindstorms-ev3-31313/mindstorms-lego-mindstorms-ev3-31313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cap="all" dirty="0" smtClean="0">
                <a:solidFill>
                  <a:srgbClr val="FFFF00"/>
                </a:solidFill>
                <a:effectLst/>
              </a:rPr>
              <a:t>Для мальчиков</a:t>
            </a:r>
            <a:br>
              <a:rPr lang="ru-RU" sz="4800" cap="all" dirty="0" smtClean="0">
                <a:solidFill>
                  <a:srgbClr val="FFFF00"/>
                </a:solidFill>
                <a:effectLst/>
              </a:rPr>
            </a:br>
            <a:r>
              <a:rPr lang="en-US" sz="4800" cap="all" dirty="0" smtClean="0">
                <a:solidFill>
                  <a:srgbClr val="FFFF00"/>
                </a:solidFill>
                <a:effectLst/>
              </a:rPr>
              <a:t>Lego </a:t>
            </a:r>
            <a:r>
              <a:rPr lang="ru-RU" sz="4800" cap="all" dirty="0" smtClean="0">
                <a:solidFill>
                  <a:srgbClr val="FFFF00"/>
                </a:solidFill>
                <a:effectLst/>
              </a:rPr>
              <a:t>С</a:t>
            </a:r>
            <a:r>
              <a:rPr lang="en-US" sz="4800" cap="all" dirty="0" err="1" smtClean="0">
                <a:solidFill>
                  <a:srgbClr val="FFFF00"/>
                </a:solidFill>
                <a:effectLst/>
              </a:rPr>
              <a:t>ity</a:t>
            </a:r>
            <a:endParaRPr lang="ru-RU" sz="4800" cap="all" dirty="0">
              <a:solidFill>
                <a:srgbClr val="FFFF00"/>
              </a:solidFill>
              <a:effectLst/>
            </a:endParaRPr>
          </a:p>
        </p:txBody>
      </p:sp>
      <p:pic>
        <p:nvPicPr>
          <p:cNvPr id="20482" name="Picture 2" descr="http://www.miwarz.de/WebRoot/Store16/Shops/61509766/4F20/5334/F0E6/68C8/824F/C0A8/2935/3A6B/4440_prod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731" y="3221596"/>
            <a:ext cx="4654269" cy="3636404"/>
          </a:xfrm>
          <a:prstGeom prst="rect">
            <a:avLst/>
          </a:prstGeom>
          <a:noFill/>
        </p:spPr>
      </p:pic>
      <p:pic>
        <p:nvPicPr>
          <p:cNvPr id="20484" name="Picture 4" descr="http://3.bp.blogspot.com/-k75X2-fCNxE/VXJe5MEm-1I/AAAAAAAAI5U/G4HEA62PH3M/s1600/150605a-lego-city-60098-heavy-haul-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00809"/>
            <a:ext cx="4992554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cap="all" dirty="0" smtClean="0">
                <a:solidFill>
                  <a:srgbClr val="FFFF00"/>
                </a:solidFill>
                <a:effectLst/>
              </a:rPr>
              <a:t>Lego </a:t>
            </a:r>
            <a:r>
              <a:rPr lang="en-US" sz="4800" cap="all" dirty="0" err="1" smtClean="0">
                <a:solidFill>
                  <a:srgbClr val="FFFF00"/>
                </a:solidFill>
                <a:effectLst/>
              </a:rPr>
              <a:t>Technic</a:t>
            </a:r>
            <a:endParaRPr lang="ru-RU" sz="4800" cap="all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9458" name="Picture 2" descr="http://www.locopoco.com/ProductImages/135518/big/42023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</p:spPr>
      </p:pic>
      <p:pic>
        <p:nvPicPr>
          <p:cNvPr id="19460" name="Picture 4" descr="http://igromaster.by/upload/iblock/44c/44c0aab1418208ebe4a0e02467c1ce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3312368" cy="2483500"/>
          </a:xfrm>
          <a:prstGeom prst="rect">
            <a:avLst/>
          </a:prstGeom>
          <a:noFill/>
        </p:spPr>
      </p:pic>
      <p:pic>
        <p:nvPicPr>
          <p:cNvPr id="19462" name="Picture 6" descr="http://kubik-mir.by/images/stories/virtuemart/product/4202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210" y="3689648"/>
            <a:ext cx="4225790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cap="all" dirty="0" smtClean="0">
                <a:solidFill>
                  <a:srgbClr val="FFFF00"/>
                </a:solidFill>
                <a:effectLst/>
              </a:rPr>
              <a:t>Для девочек</a:t>
            </a:r>
            <a:br>
              <a:rPr lang="ru-RU" sz="4300" cap="all" dirty="0" smtClean="0">
                <a:solidFill>
                  <a:srgbClr val="FFFF00"/>
                </a:solidFill>
                <a:effectLst/>
              </a:rPr>
            </a:br>
            <a:r>
              <a:rPr lang="en-US" sz="4300" cap="all" dirty="0" smtClean="0">
                <a:solidFill>
                  <a:srgbClr val="FFFF00"/>
                </a:solidFill>
                <a:effectLst/>
              </a:rPr>
              <a:t>Lego Creator</a:t>
            </a:r>
            <a:endParaRPr lang="ru-RU" sz="4300" cap="all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1506" name="Picture 2" descr="http://c4.q-assets.com/images/products/p/lg/lg-1173_3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203" y="1700808"/>
            <a:ext cx="4367797" cy="3240360"/>
          </a:xfrm>
          <a:prstGeom prst="rect">
            <a:avLst/>
          </a:prstGeom>
          <a:noFill/>
        </p:spPr>
      </p:pic>
      <p:pic>
        <p:nvPicPr>
          <p:cNvPr id="21508" name="Picture 4" descr="http://www.messer-ravensburg.de/images/5771-hillside-house-i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9316"/>
            <a:ext cx="4499992" cy="39986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 </a:t>
            </a:r>
            <a:r>
              <a:rPr lang="en-US" sz="4800" cap="all" dirty="0" smtClean="0">
                <a:solidFill>
                  <a:srgbClr val="FFFF00"/>
                </a:solidFill>
                <a:effectLst/>
              </a:rPr>
              <a:t>Lego </a:t>
            </a:r>
            <a:r>
              <a:rPr lang="en-US" sz="4800" cap="all" dirty="0" err="1" smtClean="0">
                <a:solidFill>
                  <a:srgbClr val="FFFF00"/>
                </a:solidFill>
                <a:effectLst/>
              </a:rPr>
              <a:t>Clikits</a:t>
            </a:r>
            <a:endParaRPr lang="ru-RU" sz="4800" cap="all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2530" name="Picture 2" descr="http://images.brickimedia.org/thumb/0/09/7532-1.jpg/375px-75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12612" cy="3456384"/>
          </a:xfrm>
          <a:prstGeom prst="rect">
            <a:avLst/>
          </a:prstGeom>
          <a:noFill/>
        </p:spPr>
      </p:pic>
      <p:pic>
        <p:nvPicPr>
          <p:cNvPr id="22532" name="Picture 4" descr="http://i.ebayimg.com/00/s/OTYwWDEyODA=/z/dFwAAOSw0HVWFJ46/$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/>
              </a:rPr>
              <a:t>LEGO</a:t>
            </a:r>
            <a:r>
              <a:rPr lang="ru-RU" sz="5400" dirty="0" smtClean="0">
                <a:solidFill>
                  <a:srgbClr val="FFFF00"/>
                </a:solidFill>
                <a:effectLst/>
              </a:rPr>
              <a:t>увлекаются все – даже взрослые</a:t>
            </a:r>
            <a:endParaRPr lang="ru-RU" sz="5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22" name="Picture 2" descr="http://www.scifislacker.com/wp-content/uploads/2011/03/lego-star-war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s102.jpe.ru/72ff/1700947_4ef8f3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3951310" cy="2630091"/>
          </a:xfrm>
          <a:prstGeom prst="rect">
            <a:avLst/>
          </a:prstGeom>
          <a:noFill/>
        </p:spPr>
      </p:pic>
      <p:pic>
        <p:nvPicPr>
          <p:cNvPr id="31748" name="Picture 4" descr="http://voprosmail.ru/wp-content/uploads/2014/08/wpid-volvo-iz-lego_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444" y="0"/>
            <a:ext cx="5955556" cy="3933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magzine.com/wp-content/uploads/2014/01/pharaon-lego%C2%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1187" cy="3356992"/>
          </a:xfrm>
          <a:prstGeom prst="rect">
            <a:avLst/>
          </a:prstGeom>
          <a:noFill/>
        </p:spPr>
      </p:pic>
      <p:pic>
        <p:nvPicPr>
          <p:cNvPr id="32772" name="Picture 4" descr="http://i.huffpost.com/gen/791841/images/o-AMAZING-LEGO-SCULPTURES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567" y="3341711"/>
            <a:ext cx="5274433" cy="351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Очень люблю играть в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LEGO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139505" cy="310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499545" cy="337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/>
              </a:rPr>
              <a:t>Спасибо </a:t>
            </a:r>
            <a:br>
              <a:rPr lang="ru-RU" sz="6600" dirty="0" smtClean="0">
                <a:solidFill>
                  <a:srgbClr val="FFFF00"/>
                </a:solidFill>
                <a:effectLst/>
              </a:rPr>
            </a:br>
            <a:r>
              <a:rPr lang="ru-RU" sz="6600" smtClean="0">
                <a:solidFill>
                  <a:srgbClr val="FFFF00"/>
                </a:solidFill>
                <a:effectLst/>
              </a:rPr>
              <a:t>за внимание!</a:t>
            </a:r>
            <a:endParaRPr lang="ru-RU" sz="66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Интересуюсь новинками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499545" cy="337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427537" cy="33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Страна сказок – Дания. Завод 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LEGO</a:t>
            </a:r>
            <a:r>
              <a:rPr lang="ru-RU" sz="3600" dirty="0" smtClean="0">
                <a:solidFill>
                  <a:srgbClr val="FFFF00"/>
                </a:solidFill>
                <a:effectLst/>
              </a:rPr>
              <a:t>.</a:t>
            </a:r>
            <a:endParaRPr lang="ru-RU" sz="36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5362" name="Picture 2" descr="http://static.guim.co.uk/sys-images/Guardian/Pix/pictures/2014/8/29/1409319079464/7d0f9985-4521-46d2-b8d8-6c5b6f8b8e9b-2060x12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680520" cy="2808312"/>
          </a:xfrm>
          <a:prstGeom prst="rect">
            <a:avLst/>
          </a:prstGeom>
          <a:noFill/>
        </p:spPr>
      </p:pic>
      <p:pic>
        <p:nvPicPr>
          <p:cNvPr id="15364" name="Picture 4" descr="http://cache.lego.com/r/www/r/aboutus/-/media/about%20us/news%20room/2015/april/highres_lego_kladnofactoryexpansion_ent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7680"/>
            <a:ext cx="4320480" cy="2880320"/>
          </a:xfrm>
          <a:prstGeom prst="rect">
            <a:avLst/>
          </a:prstGeom>
          <a:noFill/>
        </p:spPr>
      </p:pic>
      <p:pic>
        <p:nvPicPr>
          <p:cNvPr id="15366" name="Picture 6" descr="http://storage.surfingbird.ru/s/14/11/16/8/r2_cXH7959D3_orig_53e4d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3873" y="4005064"/>
            <a:ext cx="4290127" cy="2852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Первые детали были деревянные  - созданы в 1932 г. столяром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Оле </a:t>
            </a:r>
            <a:r>
              <a:rPr lang="ru-RU" dirty="0" err="1" smtClean="0">
                <a:solidFill>
                  <a:srgbClr val="FFFF00"/>
                </a:solidFill>
              </a:rPr>
              <a:t>Кирком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Кристиансеном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image.jimcdn.com/app/cms/image/transf/dimension=335x1024:format=jpg/path/s5d1ddec1f6693fda/image/iaea38ec41c8043d3/version/1391302676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525320" cy="3174480"/>
          </a:xfrm>
          <a:prstGeom prst="rect">
            <a:avLst/>
          </a:prstGeom>
          <a:noFill/>
        </p:spPr>
      </p:pic>
      <p:pic>
        <p:nvPicPr>
          <p:cNvPr id="1028" name="Picture 4" descr="https://simple2x2.files.wordpress.com/2013/03/lego-found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629394" cy="3126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Название LEGO появилось путем сложения двух датских слов - "</a:t>
            </a:r>
            <a:r>
              <a:rPr lang="ru-RU" dirty="0" err="1" smtClean="0">
                <a:solidFill>
                  <a:srgbClr val="FFFF00"/>
                </a:solidFill>
                <a:effectLst/>
              </a:rPr>
              <a:t>leg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" и "</a:t>
            </a:r>
            <a:r>
              <a:rPr lang="ru-RU" dirty="0" err="1" smtClean="0">
                <a:solidFill>
                  <a:srgbClr val="FFFF00"/>
                </a:solidFill>
                <a:effectLst/>
              </a:rPr>
              <a:t>godt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", что переводится как "хорошо играю". </a:t>
            </a:r>
            <a:r>
              <a:rPr lang="ru-RU" b="0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Оказалось, и в древнем языке - латыни - есть слово </a:t>
            </a:r>
            <a:r>
              <a:rPr lang="ru-RU" dirty="0" err="1" smtClean="0">
                <a:solidFill>
                  <a:srgbClr val="FFFF00"/>
                </a:solidFill>
              </a:rPr>
              <a:t>lego</a:t>
            </a:r>
            <a:r>
              <a:rPr lang="ru-RU" dirty="0" smtClean="0">
                <a:solidFill>
                  <a:srgbClr val="FFFF00"/>
                </a:solidFill>
              </a:rPr>
              <a:t>, которое означает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"я учусь" или "я складываю вместе".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/>
              </a:rPr>
              <a:t>Целый город из </a:t>
            </a:r>
            <a:r>
              <a:rPr lang="en-US" sz="4800" dirty="0" smtClean="0">
                <a:solidFill>
                  <a:srgbClr val="FFFF00"/>
                </a:solidFill>
                <a:effectLst/>
              </a:rPr>
              <a:t>LEGO</a:t>
            </a:r>
            <a:r>
              <a:rPr lang="ru-RU" sz="4800" dirty="0" smtClean="0">
                <a:solidFill>
                  <a:srgbClr val="FFFF00"/>
                </a:solidFill>
                <a:effectLst/>
              </a:rPr>
              <a:t> </a:t>
            </a:r>
            <a:br>
              <a:rPr lang="ru-RU" sz="4800" dirty="0" smtClean="0">
                <a:solidFill>
                  <a:srgbClr val="FFFF00"/>
                </a:solidFill>
                <a:effectLst/>
              </a:rPr>
            </a:br>
            <a:r>
              <a:rPr lang="ru-RU" sz="4800" dirty="0" smtClean="0">
                <a:solidFill>
                  <a:srgbClr val="FFFF00"/>
                </a:solidFill>
                <a:effectLst/>
              </a:rPr>
              <a:t>в </a:t>
            </a:r>
            <a:r>
              <a:rPr lang="en-US" sz="4800" dirty="0" err="1" smtClean="0">
                <a:solidFill>
                  <a:srgbClr val="FFFF00"/>
                </a:solidFill>
                <a:effectLst/>
              </a:rPr>
              <a:t>Legoland</a:t>
            </a:r>
            <a:endParaRPr lang="ru-RU" sz="4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 descr="http://avangard-buro.ru/images/stories/deti/skandinav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8117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aliforniatraveltour.com/img/tours/leg/le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pics.parkteam.de/22/3f2eab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42800"/>
            <a:ext cx="5040560" cy="3351973"/>
          </a:xfrm>
          <a:prstGeom prst="rect">
            <a:avLst/>
          </a:prstGeom>
          <a:noFill/>
        </p:spPr>
      </p:pic>
      <p:pic>
        <p:nvPicPr>
          <p:cNvPr id="28674" name="Picture 2" descr="http://multitourist.ru/images/1904122317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541233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87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LEGO –  не только игрушка  </vt:lpstr>
      <vt:lpstr>Очень люблю играть в  LEGO</vt:lpstr>
      <vt:lpstr>Интересуюсь новинками</vt:lpstr>
      <vt:lpstr>Страна сказок – Дания. Завод LEGO.</vt:lpstr>
      <vt:lpstr>Первые детали были деревянные  - созданы в 1932 г. столяром  Оле Кирком Кристиансеном</vt:lpstr>
      <vt:lpstr>Название LEGO появилось путем сложения двух датских слов - "leg" и "godt", что переводится как "хорошо играю".  Оказалось, и в древнем языке - латыни - есть слово lego, которое означает  "я учусь" или "я складываю вместе".</vt:lpstr>
      <vt:lpstr>Целый город из LEGO  в Legoland</vt:lpstr>
      <vt:lpstr>Слайд 8</vt:lpstr>
      <vt:lpstr>Слайд 9</vt:lpstr>
      <vt:lpstr>Слайд 10</vt:lpstr>
      <vt:lpstr>LEGO DUPLO  – для самых маленьких</vt:lpstr>
      <vt:lpstr>Роботы LEGO</vt:lpstr>
      <vt:lpstr>Для мальчиков Lego Сity</vt:lpstr>
      <vt:lpstr>Lego Technic</vt:lpstr>
      <vt:lpstr>Для девочек Lego Creator</vt:lpstr>
      <vt:lpstr> Lego Clikits</vt:lpstr>
      <vt:lpstr>LEGOувлекаются все – даже взрослые</vt:lpstr>
      <vt:lpstr>Слайд 18</vt:lpstr>
      <vt:lpstr>Слайд 19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–  не только игрушка</dc:title>
  <dc:creator>игорь толстухин</dc:creator>
  <cp:lastModifiedBy>моя семья</cp:lastModifiedBy>
  <cp:revision>14</cp:revision>
  <dcterms:created xsi:type="dcterms:W3CDTF">2016-03-10T21:39:25Z</dcterms:created>
  <dcterms:modified xsi:type="dcterms:W3CDTF">2016-03-20T11:43:06Z</dcterms:modified>
</cp:coreProperties>
</file>