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18EFF-A599-4CFB-A806-AE27C6D4528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C80E-C3C0-433E-A127-F80BC04F3F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AC80E-C3C0-433E-A127-F80BC04F3F49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D6B598-05E8-4C59-A671-F76CBC9B0E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FF46F1-1D87-4AE3-870D-CF95AB06E0D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2565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Развивающая математическая среда </a:t>
            </a:r>
            <a:br>
              <a:rPr lang="ru-RU" sz="4400" dirty="0" smtClean="0"/>
            </a:br>
            <a:r>
              <a:rPr lang="ru-RU" sz="4400" dirty="0" smtClean="0"/>
              <a:t>МБДОУ № 4 «Уголек»</a:t>
            </a:r>
            <a:br>
              <a:rPr lang="ru-RU" sz="4400" dirty="0" smtClean="0"/>
            </a:br>
            <a:r>
              <a:rPr lang="ru-RU" sz="4400" dirty="0" smtClean="0"/>
              <a:t>подготовительная группа</a:t>
            </a:r>
            <a:br>
              <a:rPr lang="ru-RU" sz="4400" dirty="0" smtClean="0"/>
            </a:br>
            <a:r>
              <a:rPr lang="ru-RU" sz="4400" dirty="0" smtClean="0"/>
              <a:t>Выполнила: </a:t>
            </a:r>
            <a:br>
              <a:rPr lang="ru-RU" sz="4400" dirty="0" smtClean="0"/>
            </a:br>
            <a:r>
              <a:rPr lang="ru-RU" sz="4400" dirty="0" smtClean="0"/>
              <a:t>Бердникова</a:t>
            </a:r>
            <a:br>
              <a:rPr lang="ru-RU" sz="4400" dirty="0" smtClean="0"/>
            </a:br>
            <a:r>
              <a:rPr lang="ru-RU" sz="4400" dirty="0" smtClean="0"/>
              <a:t> Елена Геннадиевна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aam.ru/upload/blogs/detsad-121792-143870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27983" cy="6858000"/>
          </a:xfrm>
          <a:prstGeom prst="rect">
            <a:avLst/>
          </a:prstGeom>
          <a:noFill/>
        </p:spPr>
      </p:pic>
      <p:pic>
        <p:nvPicPr>
          <p:cNvPr id="22532" name="Picture 4" descr="http://www.maam.ru/upload/blogs/detsad-121792-1438702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9816" cy="57606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Подборка </a:t>
            </a:r>
            <a:r>
              <a:rPr lang="ru-RU" sz="3200" dirty="0" smtClean="0"/>
              <a:t>карточек с самыми разнообразными заданиями (способствующими развитию у дошкольников внимания, усидчивости, памяти, смекалки, </a:t>
            </a:r>
            <a:r>
              <a:rPr lang="ru-RU" sz="3200" dirty="0" smtClean="0"/>
              <a:t>сообразительности)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например, когда необходимо:</a:t>
            </a:r>
            <a:br>
              <a:rPr lang="ru-RU" sz="3200" dirty="0" smtClean="0"/>
            </a:br>
            <a:r>
              <a:rPr lang="ru-RU" sz="3200" dirty="0" smtClean="0"/>
              <a:t>- определить, что изменилось? (изображения нанесены на обеих сторонах карточек: с одной стороны изображений меньше – как правило, недорисованным остаётся какой-либо предмет)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am.ru/upload/blogs/detsad-121792-143870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381750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Сопоставление обобщённых признаков </a:t>
            </a:r>
            <a:r>
              <a:rPr lang="ru-RU" dirty="0" smtClean="0"/>
              <a:t>одной группы фигур с признаками другой (осуществить зрительный и мыслительный анализ на поиск недостающей фигуры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aam.ru/upload/blogs/detsad-121792-143870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aam.ru/upload/blogs/detsad-121792-1438702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aam.ru/upload/blogs/detsad-121792-1438702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530352" y="260648"/>
            <a:ext cx="7772400" cy="720080"/>
          </a:xfrm>
        </p:spPr>
        <p:txBody>
          <a:bodyPr/>
          <a:lstStyle/>
          <a:p>
            <a:pPr algn="ctr"/>
            <a:r>
              <a:rPr lang="ru-RU" dirty="0" smtClean="0"/>
              <a:t>ЗАДАНИЯ НА ВНИМАНИЕ</a:t>
            </a:r>
            <a:endParaRPr lang="ru-RU" dirty="0"/>
          </a:p>
        </p:txBody>
      </p:sp>
      <p:pic>
        <p:nvPicPr>
          <p:cNvPr id="29698" name="Picture 2" descr="http://www.maam.ru/upload/blogs/detsad-121792-1438703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391275" cy="47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aam.ru/upload/blogs/detsad-121792-1438703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5981700" cy="555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305800" cy="136815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Математический уголок</a:t>
            </a:r>
            <a:r>
              <a:rPr lang="ru-RU" dirty="0" smtClean="0"/>
              <a:t> - это специально отведенное место, которое оснащено математическими пособиями, играми, тематически подобранными книгами и материалами. </a:t>
            </a:r>
          </a:p>
          <a:p>
            <a:pPr>
              <a:buNone/>
            </a:pPr>
            <a:r>
              <a:rPr lang="ru-RU" dirty="0" smtClean="0"/>
              <a:t>    Цель</a:t>
            </a:r>
            <a:r>
              <a:rPr lang="ru-RU" dirty="0" smtClean="0"/>
              <a:t>: способствовать развитию познавательной активности, логического мышления, стремления к самостоятельному познанию и размышлению. </a:t>
            </a:r>
          </a:p>
          <a:p>
            <a:pPr>
              <a:buNone/>
            </a:pPr>
            <a:r>
              <a:rPr lang="ru-RU" dirty="0" smtClean="0"/>
              <a:t>    Задачи</a:t>
            </a:r>
            <a:r>
              <a:rPr lang="ru-RU" dirty="0" smtClean="0"/>
              <a:t>: развивать у детей математические способности; заинтересовывать предметом математики.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Подбор </a:t>
            </a:r>
            <a:r>
              <a:rPr lang="ru-RU" dirty="0" smtClean="0"/>
              <a:t>игрового материала соответствует возможностям и уровню развития детей </a:t>
            </a:r>
            <a:r>
              <a:rPr lang="ru-RU" dirty="0" smtClean="0"/>
              <a:t>подготовительной </a:t>
            </a:r>
            <a:r>
              <a:rPr lang="ru-RU" dirty="0" smtClean="0"/>
              <a:t>группы. Разнообразный математический материал можно классифицировать, выделив в нем 3 категории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развлечения; математические игры и задачи; </a:t>
            </a:r>
            <a:endParaRPr lang="ru-RU" dirty="0" smtClean="0"/>
          </a:p>
          <a:p>
            <a:r>
              <a:rPr lang="ru-RU" dirty="0" smtClean="0"/>
              <a:t>развивающие </a:t>
            </a:r>
            <a:r>
              <a:rPr lang="ru-RU" dirty="0" smtClean="0"/>
              <a:t>игры и упражнения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Каждый ребенок может выбрать для себя игру по интересам. Это настольно-печатные игры, игры для развития логического мышления, головоломки, логические задачи, кубики, шахматы, развивающие книги. Для стимулирования коллективных игр, творческой деятельности использованы магнитные доски, счётные палочки, альбомы для зарисовки, плакат с математическими задачами.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Занимательность </a:t>
            </a:r>
            <a:r>
              <a:rPr lang="ru-RU" dirty="0" smtClean="0"/>
              <a:t>математическому уголку придает его художественное оформление. Для оформления использованы геометрические орнаменты, изображения из геометрических фигур (домики, солнышко).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формление и содержание математического уголка в старшей-подготовительной груп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3429000"/>
            <a:ext cx="3960440" cy="3061470"/>
          </a:xfrm>
          <a:prstGeom prst="rect">
            <a:avLst/>
          </a:prstGeom>
          <a:noFill/>
        </p:spPr>
      </p:pic>
      <p:pic>
        <p:nvPicPr>
          <p:cNvPr id="1028" name="Picture 4" descr="http://cad139.okis.ru/img/cad139/mat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444049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5121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закрепления у дошкольников знаний о количестве, числах и цифрах в группе есть большая подборка пособий и игр:</a:t>
            </a:r>
            <a:endParaRPr lang="ru-RU" sz="2800" dirty="0"/>
          </a:p>
        </p:txBody>
      </p:sp>
      <p:pic>
        <p:nvPicPr>
          <p:cNvPr id="18434" name="Picture 2" descr="Оснащение уголка сенсорного воспитания и развития элементарных математических представлений (часть 2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600400" cy="3068985"/>
          </a:xfrm>
          <a:prstGeom prst="rect">
            <a:avLst/>
          </a:prstGeom>
          <a:noFill/>
        </p:spPr>
      </p:pic>
      <p:pic>
        <p:nvPicPr>
          <p:cNvPr id="18436" name="Picture 4" descr="http://www.maam.ru/upload/blogs/detsad-121792-1438701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392697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Настольные игры</a:t>
            </a:r>
            <a:endParaRPr lang="ru-RU" dirty="0"/>
          </a:p>
        </p:txBody>
      </p:sp>
      <p:pic>
        <p:nvPicPr>
          <p:cNvPr id="19458" name="Picture 2" descr="http://www.maam.ru/upload/blogs/detsad-121792-1438702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924944"/>
            <a:ext cx="3312369" cy="3466331"/>
          </a:xfrm>
          <a:prstGeom prst="rect">
            <a:avLst/>
          </a:prstGeom>
          <a:noFill/>
        </p:spPr>
      </p:pic>
      <p:pic>
        <p:nvPicPr>
          <p:cNvPr id="19460" name="Picture 4" descr="http://www.maam.ru/upload/blogs/detsad-121792-1438702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83592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286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Развивающая </a:t>
            </a:r>
            <a:r>
              <a:rPr lang="ru-RU" sz="2000" dirty="0" smtClean="0"/>
              <a:t>игра «Счётные палочки Х. </a:t>
            </a:r>
            <a:r>
              <a:rPr lang="ru-RU" sz="2000" dirty="0" err="1" smtClean="0"/>
              <a:t>Кюизенера</a:t>
            </a:r>
            <a:r>
              <a:rPr lang="ru-RU" sz="2000" dirty="0" smtClean="0"/>
              <a:t>» (позволяющая закрепить умение распознавать и соотносить палочки по цвету и размеру, развивать зрительное восприятие, внимание, воображение). </a:t>
            </a:r>
            <a:br>
              <a:rPr lang="ru-RU" sz="2000" dirty="0" smtClean="0"/>
            </a:br>
            <a:r>
              <a:rPr lang="ru-RU" sz="2000" dirty="0" smtClean="0"/>
              <a:t>Для работы с содержимым этой игры имеется:</a:t>
            </a:r>
            <a:br>
              <a:rPr lang="ru-RU" sz="2000" dirty="0" smtClean="0"/>
            </a:br>
            <a:r>
              <a:rPr lang="ru-RU" sz="2000" dirty="0" smtClean="0"/>
              <a:t>- альбом с иллюстрациями из разных сказочных произведений;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482" name="Picture 2" descr="http://www.maam.ru/upload/blogs/detsad-121792-1438702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3672408" cy="3024336"/>
          </a:xfrm>
          <a:prstGeom prst="rect">
            <a:avLst/>
          </a:prstGeom>
          <a:noFill/>
        </p:spPr>
      </p:pic>
      <p:pic>
        <p:nvPicPr>
          <p:cNvPr id="20484" name="Picture 4" descr="http://www.maam.ru/upload/blogs/detsad-121792-1438702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501009"/>
            <a:ext cx="403244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aam.ru/upload/blogs/detsad-121792-1438702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1" y="3454127"/>
            <a:ext cx="4752529" cy="3403873"/>
          </a:xfrm>
          <a:prstGeom prst="rect">
            <a:avLst/>
          </a:prstGeom>
          <a:noFill/>
        </p:spPr>
      </p:pic>
      <p:pic>
        <p:nvPicPr>
          <p:cNvPr id="21508" name="Picture 4" descr="http://www.maam.ru/upload/blogs/detsad-121792-1438702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276</Words>
  <Application>Microsoft Office PowerPoint</Application>
  <PresentationFormat>Экран (4:3)</PresentationFormat>
  <Paragraphs>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Развивающая математическая среда  МБДОУ № 4 «Уголек» подготовительная группа Выполнила:  Бердникова  Елена Геннадиевна</vt:lpstr>
      <vt:lpstr>Слайд 2</vt:lpstr>
      <vt:lpstr>Слайд 3</vt:lpstr>
      <vt:lpstr>Слайд 4</vt:lpstr>
      <vt:lpstr>Слайд 5</vt:lpstr>
      <vt:lpstr>Для закрепления у дошкольников знаний о количестве, числах и цифрах в группе есть большая подборка пособий и игр:</vt:lpstr>
      <vt:lpstr>Настольные игры</vt:lpstr>
      <vt:lpstr>Развивающая игра «Счётные палочки Х. Кюизенера» (позволяющая закрепить умение распознавать и соотносить палочки по цвету и размеру, развивать зрительное восприятие, внимание, воображение).  Для работы с содержимым этой игры имеется: - альбом с иллюстрациями из разных сказочных произведений; </vt:lpstr>
      <vt:lpstr>Слайд 9</vt:lpstr>
      <vt:lpstr>Слайд 10</vt:lpstr>
      <vt:lpstr>Подборка карточек с самыми разнообразными заданиями (способствующими развитию у дошкольников внимания, усидчивости, памяти, смекалки, сообразительности)   например, когда необходимо: - определить, что изменилось? (изображения нанесены на обеих сторонах карточек: с одной стороны изображений меньше – как правило, недорисованным остаётся какой-либо предмет)  </vt:lpstr>
      <vt:lpstr>Слайд 12</vt:lpstr>
      <vt:lpstr>Сопоставление обобщённых признаков одной группы фигур с признаками другой (осуществить зрительный и мыслительный анализ на поиск недостающей фигуры)</vt:lpstr>
      <vt:lpstr>Слайд 14</vt:lpstr>
      <vt:lpstr>Слайд 15</vt:lpstr>
      <vt:lpstr>Слайд 16</vt:lpstr>
      <vt:lpstr>Слайд 17</vt:lpstr>
      <vt:lpstr>Слайд 18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математическая среда  МБДОУ № 4 «Уголек» подготовительная группа Выполнила:  Бердникова  Елена Геннадиевна</dc:title>
  <dc:creator>Елена Геннадьевна</dc:creator>
  <cp:lastModifiedBy>Елена Геннадьевна</cp:lastModifiedBy>
  <cp:revision>7</cp:revision>
  <dcterms:created xsi:type="dcterms:W3CDTF">2015-11-01T05:46:26Z</dcterms:created>
  <dcterms:modified xsi:type="dcterms:W3CDTF">2015-11-01T06:50:03Z</dcterms:modified>
</cp:coreProperties>
</file>