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stigric\Desktop\КАРТИНКИ на тему общение скачать бесплатно_ 19 тыс изображений найдено в Яндекс.Картинках_files\i(2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42493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19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i="1" dirty="0" smtClean="0"/>
              <a:t>« Поможет ли тебе при общении тест?»</a:t>
            </a:r>
            <a:endParaRPr lang="ru-RU" i="1" dirty="0"/>
          </a:p>
        </p:txBody>
      </p:sp>
      <p:pic>
        <p:nvPicPr>
          <p:cNvPr id="6146" name="Picture 2" descr="C:\Users\Lastigric\Desktop\КАРТИНКИ на тему общение скачать бесплатно_ 19 тыс изображений найдено в Яндекс.Картинках_files\i(2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48883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04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stigric\Desktop\i(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9218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31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astigric\Desktop\КАРТИНКИ на тему общение скачать бесплатно_ 19 тыс изображений найдено в Яндекс.Картинках_files\i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34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  <a:solidFill>
            <a:schemeClr val="accent2"/>
          </a:solidFill>
        </p:spPr>
        <p:txBody>
          <a:bodyPr/>
          <a:lstStyle/>
          <a:p>
            <a:r>
              <a:rPr lang="ru-RU" i="1" dirty="0" smtClean="0"/>
              <a:t>«Умей общаться со всеми и всегда»</a:t>
            </a:r>
            <a:endParaRPr lang="ru-RU" i="1" dirty="0"/>
          </a:p>
        </p:txBody>
      </p:sp>
      <p:pic>
        <p:nvPicPr>
          <p:cNvPr id="1026" name="Picture 2" descr="C:\Users\Lastigric\Desktop\КАРТИНКИ на тему общение скачать бесплатно_ 19 тыс изображений найдено в Яндекс.Картинках_files\i(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763284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65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>«Умеешь ли ты управлять конфликтом?»</a:t>
            </a:r>
            <a:endParaRPr lang="ru-RU" b="1" i="1" dirty="0"/>
          </a:p>
        </p:txBody>
      </p:sp>
      <p:pic>
        <p:nvPicPr>
          <p:cNvPr id="2050" name="Picture 2" descr="C:\Users\Lastigric\Desktop\КАРТИНКИ на тему общение скачать бесплатно_ 19 тыс изображений найдено в Яндекс.Картинках_files\i(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35138"/>
            <a:ext cx="8064896" cy="464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70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Общие рекомендации по управлению конфликтами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3" descr="C:\Users\Lastigric\Desktop\КАРТИНКИ на тему общение скачать бесплатно_ 19 тыс изображений найдено в Яндекс.Картинках_files\i(49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84887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2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i="1" dirty="0" smtClean="0"/>
              <a:t>«Что такое такт?»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i="1" dirty="0"/>
              <a:t>Такт — это чуткость, скромность в поведении, результат воспитания, в основе его — уважение к окружающим, уважение чужого мнения, бережность в отношении к близким, друзьям, коллегам.</a:t>
            </a:r>
          </a:p>
        </p:txBody>
      </p:sp>
    </p:spTree>
    <p:extLst>
      <p:ext uri="{BB962C8B-B14F-4D97-AF65-F5344CB8AC3E}">
        <p14:creationId xmlns:p14="http://schemas.microsoft.com/office/powerpoint/2010/main" val="212298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ru-RU" i="1" dirty="0" smtClean="0"/>
              <a:t>«Как заставить человека принять вашу точку зрения?»</a:t>
            </a:r>
            <a:endParaRPr lang="ru-RU" i="1" dirty="0"/>
          </a:p>
        </p:txBody>
      </p:sp>
      <p:pic>
        <p:nvPicPr>
          <p:cNvPr id="5123" name="Picture 3" descr="C:\Users\Lastigric\Desktop\КАРТИНКИ на тему общение скачать бесплатно_ 19 тыс изображений найдено в Яндекс.Картинках_files\i(5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344816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10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i="1" dirty="0" smtClean="0"/>
              <a:t>«Помогут ли вам приведенные рекомендации по ускорению процесса разрешения конфликта?»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45777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• Во время переговоров приоритет должен отдаваться обсуждению содержательных вопросов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5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• Стороны должны стремиться к снятию психологической и социальной напряженности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5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• Стороны должны демонстрировать взаимное уважение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5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• Участники переговоров должны стремиться превратить скрытую часть конфликтной ситуации в открытую, гласно и доказательно раскрывая позиции друг друга и сознательно создавая атмосферу публичного, равноправного обмена мнениями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5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• Все участники переговоров должны проявлять склонность к компромиссу. Особое значение имеет заключительная,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после конфликтная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стадия. На этой стадии должны быть предприняты усилия по окончательному устранению противоречий интересов, целей, установок, ликвидирована социально-психологическая напряженность и прекращена любая борьба.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07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i="1" dirty="0" smtClean="0"/>
              <a:t>«Как надо приветствовать встретившего знакомого человека?»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Задание:</a:t>
            </a:r>
          </a:p>
          <a:p>
            <a:r>
              <a:rPr lang="ru-RU" b="1" i="1" dirty="0"/>
              <a:t>1. Какие способы приветствия вы знаете?</a:t>
            </a:r>
          </a:p>
          <a:p>
            <a:r>
              <a:rPr lang="ru-RU" b="1" i="1" dirty="0"/>
              <a:t>2. Отличается ли приветствие в среде молодежи от приветствия взрослых?</a:t>
            </a:r>
          </a:p>
          <a:p>
            <a:r>
              <a:rPr lang="ru-RU" b="1" i="1" dirty="0"/>
              <a:t>3. Вы выбираете данный способ приветствия со знакомыми только по возрастным признакам или по личностным качествам этого человека?</a:t>
            </a:r>
          </a:p>
          <a:p>
            <a:r>
              <a:rPr lang="ru-RU" b="1" i="1" dirty="0"/>
              <a:t>4. Примите к сведению приведенную ниже информацию.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809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190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«Умей общаться со всеми и всегда»</vt:lpstr>
      <vt:lpstr>«Умеешь ли ты управлять конфликтом?»</vt:lpstr>
      <vt:lpstr>Общие рекомендации по управлению конфликтами.</vt:lpstr>
      <vt:lpstr>«Что такое такт?»</vt:lpstr>
      <vt:lpstr>«Как заставить человека принять вашу точку зрения?»</vt:lpstr>
      <vt:lpstr>«Помогут ли вам приведенные рекомендации по ускорению процесса разрешения конфликта?»</vt:lpstr>
      <vt:lpstr>Презентация PowerPoint</vt:lpstr>
      <vt:lpstr>«Как надо приветствовать встретившего знакомого человека?»</vt:lpstr>
      <vt:lpstr>« Поможет ли тебе при общении тест?»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«Умей общаться со всеми и всегда»</dc:title>
  <dc:creator>Lastigric</dc:creator>
  <cp:lastModifiedBy>Lastigric</cp:lastModifiedBy>
  <cp:revision>7</cp:revision>
  <dcterms:created xsi:type="dcterms:W3CDTF">2016-03-31T14:21:37Z</dcterms:created>
  <dcterms:modified xsi:type="dcterms:W3CDTF">2016-03-31T15:28:29Z</dcterms:modified>
</cp:coreProperties>
</file>