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4" r:id="rId4"/>
    <p:sldId id="270" r:id="rId5"/>
    <p:sldId id="265" r:id="rId6"/>
    <p:sldId id="266" r:id="rId7"/>
    <p:sldId id="267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DCE3D-73F5-45BD-9AAB-36B50C28E687}" type="doc">
      <dgm:prSet loTypeId="urn:microsoft.com/office/officeart/2005/8/layout/pyramid2" loCatId="pyramid" qsTypeId="urn:microsoft.com/office/officeart/2005/8/quickstyle/3d3" qsCatId="3D" csTypeId="urn:microsoft.com/office/officeart/2005/8/colors/colorful3" csCatId="colorful" phldr="1"/>
      <dgm:spPr/>
    </dgm:pt>
    <dgm:pt modelId="{3480ECE7-77B6-45DB-9CA0-12D3BF7880C9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Ребёнок и педагоги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D1B3F6B-6B8E-4F43-93E4-C955838FE93C}" type="parTrans" cxnId="{CCBA606E-83FB-4AD6-A1D1-6CB4750CA4AD}">
      <dgm:prSet/>
      <dgm:spPr/>
      <dgm:t>
        <a:bodyPr/>
        <a:lstStyle/>
        <a:p>
          <a:endParaRPr lang="ru-RU"/>
        </a:p>
      </dgm:t>
    </dgm:pt>
    <dgm:pt modelId="{2CEDD636-89F7-45B8-B381-5393A22146E0}" type="sibTrans" cxnId="{CCBA606E-83FB-4AD6-A1D1-6CB4750CA4AD}">
      <dgm:prSet/>
      <dgm:spPr/>
      <dgm:t>
        <a:bodyPr/>
        <a:lstStyle/>
        <a:p>
          <a:endParaRPr lang="ru-RU"/>
        </a:p>
      </dgm:t>
    </dgm:pt>
    <dgm:pt modelId="{E72FDFE8-D458-4EB3-99A6-D77776410FCE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Ребёнок и родители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BBD97A1-67B6-4443-8517-BE7187883843}" type="parTrans" cxnId="{7B64BADC-8AC6-4EFB-B331-BFAA82618C45}">
      <dgm:prSet/>
      <dgm:spPr/>
      <dgm:t>
        <a:bodyPr/>
        <a:lstStyle/>
        <a:p>
          <a:endParaRPr lang="ru-RU"/>
        </a:p>
      </dgm:t>
    </dgm:pt>
    <dgm:pt modelId="{5BF1FF8F-7FC7-4222-82C1-ACB09EBEBE5B}" type="sibTrans" cxnId="{7B64BADC-8AC6-4EFB-B331-BFAA82618C45}">
      <dgm:prSet/>
      <dgm:spPr/>
      <dgm:t>
        <a:bodyPr/>
        <a:lstStyle/>
        <a:p>
          <a:endParaRPr lang="ru-RU"/>
        </a:p>
      </dgm:t>
    </dgm:pt>
    <dgm:pt modelId="{2169806B-52CB-4BBB-BA5E-2BE2B1BDBA0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Ребёнок и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мед.персонал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C9F328-A6D4-4CFA-9D3C-775F2D6B09B0}" type="parTrans" cxnId="{F67351C3-16F2-4FF5-828C-AB6AB8D83185}">
      <dgm:prSet/>
      <dgm:spPr/>
      <dgm:t>
        <a:bodyPr/>
        <a:lstStyle/>
        <a:p>
          <a:endParaRPr lang="ru-RU"/>
        </a:p>
      </dgm:t>
    </dgm:pt>
    <dgm:pt modelId="{47C42E23-67E2-44D9-B20F-018D3AF529B6}" type="sibTrans" cxnId="{F67351C3-16F2-4FF5-828C-AB6AB8D83185}">
      <dgm:prSet/>
      <dgm:spPr/>
      <dgm:t>
        <a:bodyPr/>
        <a:lstStyle/>
        <a:p>
          <a:endParaRPr lang="ru-RU"/>
        </a:p>
      </dgm:t>
    </dgm:pt>
    <dgm:pt modelId="{D7C9BA34-EC77-45DD-A557-2655BD71DB0D}" type="pres">
      <dgm:prSet presAssocID="{8A4DCE3D-73F5-45BD-9AAB-36B50C28E687}" presName="compositeShape" presStyleCnt="0">
        <dgm:presLayoutVars>
          <dgm:dir/>
          <dgm:resizeHandles/>
        </dgm:presLayoutVars>
      </dgm:prSet>
      <dgm:spPr/>
    </dgm:pt>
    <dgm:pt modelId="{7B270997-0CDC-40BA-9AD4-507537C86C03}" type="pres">
      <dgm:prSet presAssocID="{8A4DCE3D-73F5-45BD-9AAB-36B50C28E687}" presName="pyramid" presStyleLbl="node1" presStyleIdx="0" presStyleCnt="1" custLinFactNeighborX="78"/>
      <dgm:spPr/>
    </dgm:pt>
    <dgm:pt modelId="{129142B6-D7CF-464F-BF27-967ADD8496AF}" type="pres">
      <dgm:prSet presAssocID="{8A4DCE3D-73F5-45BD-9AAB-36B50C28E687}" presName="theList" presStyleCnt="0"/>
      <dgm:spPr/>
    </dgm:pt>
    <dgm:pt modelId="{EC99B0ED-8016-4021-9731-7E8D45C18A40}" type="pres">
      <dgm:prSet presAssocID="{3480ECE7-77B6-45DB-9CA0-12D3BF7880C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21906-4612-46E8-BEFB-3BE778CFBDE9}" type="pres">
      <dgm:prSet presAssocID="{3480ECE7-77B6-45DB-9CA0-12D3BF7880C9}" presName="aSpace" presStyleCnt="0"/>
      <dgm:spPr/>
    </dgm:pt>
    <dgm:pt modelId="{E67DEF21-F74A-494B-BE32-FFF85F6A4A5E}" type="pres">
      <dgm:prSet presAssocID="{E72FDFE8-D458-4EB3-99A6-D77776410FC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10131-3159-4312-BC3C-6F6609237A04}" type="pres">
      <dgm:prSet presAssocID="{E72FDFE8-D458-4EB3-99A6-D77776410FCE}" presName="aSpace" presStyleCnt="0"/>
      <dgm:spPr/>
    </dgm:pt>
    <dgm:pt modelId="{C9D9145A-AF15-4E84-A518-BF320B6AA4B9}" type="pres">
      <dgm:prSet presAssocID="{2169806B-52CB-4BBB-BA5E-2BE2B1BDBA0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99371-3CE4-4C7E-91FE-2FC2E509B1CD}" type="pres">
      <dgm:prSet presAssocID="{2169806B-52CB-4BBB-BA5E-2BE2B1BDBA02}" presName="aSpace" presStyleCnt="0"/>
      <dgm:spPr/>
    </dgm:pt>
  </dgm:ptLst>
  <dgm:cxnLst>
    <dgm:cxn modelId="{FF19871F-5D5E-4BDE-A72C-1F092C0D9C30}" type="presOf" srcId="{E72FDFE8-D458-4EB3-99A6-D77776410FCE}" destId="{E67DEF21-F74A-494B-BE32-FFF85F6A4A5E}" srcOrd="0" destOrd="0" presId="urn:microsoft.com/office/officeart/2005/8/layout/pyramid2"/>
    <dgm:cxn modelId="{DBC87161-D914-4443-A537-536F9FD064FA}" type="presOf" srcId="{3480ECE7-77B6-45DB-9CA0-12D3BF7880C9}" destId="{EC99B0ED-8016-4021-9731-7E8D45C18A40}" srcOrd="0" destOrd="0" presId="urn:microsoft.com/office/officeart/2005/8/layout/pyramid2"/>
    <dgm:cxn modelId="{7B64BADC-8AC6-4EFB-B331-BFAA82618C45}" srcId="{8A4DCE3D-73F5-45BD-9AAB-36B50C28E687}" destId="{E72FDFE8-D458-4EB3-99A6-D77776410FCE}" srcOrd="1" destOrd="0" parTransId="{FBBD97A1-67B6-4443-8517-BE7187883843}" sibTransId="{5BF1FF8F-7FC7-4222-82C1-ACB09EBEBE5B}"/>
    <dgm:cxn modelId="{861E8D2D-8AB8-4A02-8011-5F4B93175EA7}" type="presOf" srcId="{2169806B-52CB-4BBB-BA5E-2BE2B1BDBA02}" destId="{C9D9145A-AF15-4E84-A518-BF320B6AA4B9}" srcOrd="0" destOrd="0" presId="urn:microsoft.com/office/officeart/2005/8/layout/pyramid2"/>
    <dgm:cxn modelId="{942D11E3-BEAE-463E-8B36-8DCE3C59AB12}" type="presOf" srcId="{8A4DCE3D-73F5-45BD-9AAB-36B50C28E687}" destId="{D7C9BA34-EC77-45DD-A557-2655BD71DB0D}" srcOrd="0" destOrd="0" presId="urn:microsoft.com/office/officeart/2005/8/layout/pyramid2"/>
    <dgm:cxn modelId="{CCBA606E-83FB-4AD6-A1D1-6CB4750CA4AD}" srcId="{8A4DCE3D-73F5-45BD-9AAB-36B50C28E687}" destId="{3480ECE7-77B6-45DB-9CA0-12D3BF7880C9}" srcOrd="0" destOrd="0" parTransId="{9D1B3F6B-6B8E-4F43-93E4-C955838FE93C}" sibTransId="{2CEDD636-89F7-45B8-B381-5393A22146E0}"/>
    <dgm:cxn modelId="{F67351C3-16F2-4FF5-828C-AB6AB8D83185}" srcId="{8A4DCE3D-73F5-45BD-9AAB-36B50C28E687}" destId="{2169806B-52CB-4BBB-BA5E-2BE2B1BDBA02}" srcOrd="2" destOrd="0" parTransId="{54C9F328-A6D4-4CFA-9D3C-775F2D6B09B0}" sibTransId="{47C42E23-67E2-44D9-B20F-018D3AF529B6}"/>
    <dgm:cxn modelId="{4720CEDD-8A79-4EF8-BF2E-83BAF553C7EE}" type="presParOf" srcId="{D7C9BA34-EC77-45DD-A557-2655BD71DB0D}" destId="{7B270997-0CDC-40BA-9AD4-507537C86C03}" srcOrd="0" destOrd="0" presId="urn:microsoft.com/office/officeart/2005/8/layout/pyramid2"/>
    <dgm:cxn modelId="{67D0F1EF-3957-4CB7-A8B5-0AD359F68673}" type="presParOf" srcId="{D7C9BA34-EC77-45DD-A557-2655BD71DB0D}" destId="{129142B6-D7CF-464F-BF27-967ADD8496AF}" srcOrd="1" destOrd="0" presId="urn:microsoft.com/office/officeart/2005/8/layout/pyramid2"/>
    <dgm:cxn modelId="{87A8887C-377F-4720-9C65-D18007DF3369}" type="presParOf" srcId="{129142B6-D7CF-464F-BF27-967ADD8496AF}" destId="{EC99B0ED-8016-4021-9731-7E8D45C18A40}" srcOrd="0" destOrd="0" presId="urn:microsoft.com/office/officeart/2005/8/layout/pyramid2"/>
    <dgm:cxn modelId="{177563A4-5301-4EF5-8A9C-92138D57E988}" type="presParOf" srcId="{129142B6-D7CF-464F-BF27-967ADD8496AF}" destId="{01521906-4612-46E8-BEFB-3BE778CFBDE9}" srcOrd="1" destOrd="0" presId="urn:microsoft.com/office/officeart/2005/8/layout/pyramid2"/>
    <dgm:cxn modelId="{1E35256A-E90C-4FB8-8303-E053E462491C}" type="presParOf" srcId="{129142B6-D7CF-464F-BF27-967ADD8496AF}" destId="{E67DEF21-F74A-494B-BE32-FFF85F6A4A5E}" srcOrd="2" destOrd="0" presId="urn:microsoft.com/office/officeart/2005/8/layout/pyramid2"/>
    <dgm:cxn modelId="{D8123E07-E8E8-475E-87CA-40A1682D01F1}" type="presParOf" srcId="{129142B6-D7CF-464F-BF27-967ADD8496AF}" destId="{2F710131-3159-4312-BC3C-6F6609237A04}" srcOrd="3" destOrd="0" presId="urn:microsoft.com/office/officeart/2005/8/layout/pyramid2"/>
    <dgm:cxn modelId="{02D3D878-B663-40AF-909D-424148A8A2E8}" type="presParOf" srcId="{129142B6-D7CF-464F-BF27-967ADD8496AF}" destId="{C9D9145A-AF15-4E84-A518-BF320B6AA4B9}" srcOrd="4" destOrd="0" presId="urn:microsoft.com/office/officeart/2005/8/layout/pyramid2"/>
    <dgm:cxn modelId="{30FA9D48-0C5E-4E62-BBC3-382E4BD0D06B}" type="presParOf" srcId="{129142B6-D7CF-464F-BF27-967ADD8496AF}" destId="{FD899371-3CE4-4C7E-91FE-2FC2E509B1CD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386FAB-A18E-44CD-ADA8-D72B98D21F02}" type="doc">
      <dgm:prSet loTypeId="urn:microsoft.com/office/officeart/2005/8/layout/matrix1" loCatId="matrix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979A56A-37A3-4BAB-BB52-596AA195AC89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Виды  </a:t>
          </a:r>
        </a:p>
        <a:p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технологий</a:t>
          </a:r>
          <a:endParaRPr lang="ru-RU" sz="3200" dirty="0"/>
        </a:p>
      </dgm:t>
    </dgm:pt>
    <dgm:pt modelId="{CBE994BE-924E-41ED-96F1-2C04E7F08E5E}" type="parTrans" cxnId="{8035662A-0C6C-43E5-B3BD-29F693D96C92}">
      <dgm:prSet/>
      <dgm:spPr/>
      <dgm:t>
        <a:bodyPr/>
        <a:lstStyle/>
        <a:p>
          <a:endParaRPr lang="ru-RU"/>
        </a:p>
      </dgm:t>
    </dgm:pt>
    <dgm:pt modelId="{E52232AA-A778-41A3-9E25-80CD513E55AC}" type="sibTrans" cxnId="{8035662A-0C6C-43E5-B3BD-29F693D96C92}">
      <dgm:prSet/>
      <dgm:spPr/>
      <dgm:t>
        <a:bodyPr/>
        <a:lstStyle/>
        <a:p>
          <a:endParaRPr lang="ru-RU"/>
        </a:p>
      </dgm:t>
    </dgm:pt>
    <dgm:pt modelId="{4FE6DFF8-1F81-40D5-A155-BFBFA9083D1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-медико-профилактическая деятельность</a:t>
          </a:r>
          <a:endParaRPr lang="ru-RU" sz="2400" dirty="0"/>
        </a:p>
      </dgm:t>
    </dgm:pt>
    <dgm:pt modelId="{2B566E7A-BEAA-4C80-B4EE-3D302CFB8A74}" type="parTrans" cxnId="{1C4CD70E-AD56-49F3-A21F-85E8F2A96F59}">
      <dgm:prSet/>
      <dgm:spPr/>
      <dgm:t>
        <a:bodyPr/>
        <a:lstStyle/>
        <a:p>
          <a:endParaRPr lang="ru-RU"/>
        </a:p>
      </dgm:t>
    </dgm:pt>
    <dgm:pt modelId="{FE974495-4AA4-4571-9DF5-6BFFD493D950}" type="sibTrans" cxnId="{1C4CD70E-AD56-49F3-A21F-85E8F2A96F59}">
      <dgm:prSet/>
      <dgm:spPr/>
      <dgm:t>
        <a:bodyPr/>
        <a:lstStyle/>
        <a:p>
          <a:endParaRPr lang="ru-RU"/>
        </a:p>
      </dgm:t>
    </dgm:pt>
    <dgm:pt modelId="{009C1B9F-EBA6-4A16-A712-C723E30A34B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-физкультурно-оздоровительная деятельность</a:t>
          </a:r>
          <a:endParaRPr lang="ru-RU" sz="2400" dirty="0"/>
        </a:p>
      </dgm:t>
    </dgm:pt>
    <dgm:pt modelId="{0CF3E108-C381-469D-A96D-AD036C9EC8A4}" type="parTrans" cxnId="{A923D775-9680-41DB-9ECD-E5779D3C13E9}">
      <dgm:prSet/>
      <dgm:spPr/>
      <dgm:t>
        <a:bodyPr/>
        <a:lstStyle/>
        <a:p>
          <a:endParaRPr lang="ru-RU"/>
        </a:p>
      </dgm:t>
    </dgm:pt>
    <dgm:pt modelId="{3A067E41-A966-4F2A-9F97-611AB7B17910}" type="sibTrans" cxnId="{A923D775-9680-41DB-9ECD-E5779D3C13E9}">
      <dgm:prSet/>
      <dgm:spPr/>
      <dgm:t>
        <a:bodyPr/>
        <a:lstStyle/>
        <a:p>
          <a:endParaRPr lang="ru-RU"/>
        </a:p>
      </dgm:t>
    </dgm:pt>
    <dgm:pt modelId="{E970C503-1607-40FE-BBE3-E932C3D1CA7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 технологии обеспечения социально-психологического благополучия</a:t>
          </a:r>
          <a:endParaRPr lang="ru-RU" sz="2400" dirty="0"/>
        </a:p>
      </dgm:t>
    </dgm:pt>
    <dgm:pt modelId="{5C424B28-291B-45CF-B396-15C480F687CA}" type="parTrans" cxnId="{860BB324-33FD-48DE-BD87-3C2E66998EA3}">
      <dgm:prSet/>
      <dgm:spPr/>
      <dgm:t>
        <a:bodyPr/>
        <a:lstStyle/>
        <a:p>
          <a:endParaRPr lang="ru-RU"/>
        </a:p>
      </dgm:t>
    </dgm:pt>
    <dgm:pt modelId="{F20BC047-4441-4198-BBB9-4DF2CBF50429}" type="sibTrans" cxnId="{860BB324-33FD-48DE-BD87-3C2E66998EA3}">
      <dgm:prSet/>
      <dgm:spPr/>
      <dgm:t>
        <a:bodyPr/>
        <a:lstStyle/>
        <a:p>
          <a:endParaRPr lang="ru-RU"/>
        </a:p>
      </dgm:t>
    </dgm:pt>
    <dgm:pt modelId="{AB864873-9144-41F7-A747-91C8ED243D2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-технологии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валеологического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просвещения родителей</a:t>
          </a:r>
          <a:endParaRPr lang="ru-RU" sz="2400" dirty="0"/>
        </a:p>
      </dgm:t>
    </dgm:pt>
    <dgm:pt modelId="{1CE90F56-8744-425D-B5F4-4161A4C8DC54}" type="parTrans" cxnId="{DB539BEA-D052-4FFF-8BD7-435EA70D68DD}">
      <dgm:prSet/>
      <dgm:spPr/>
      <dgm:t>
        <a:bodyPr/>
        <a:lstStyle/>
        <a:p>
          <a:endParaRPr lang="ru-RU"/>
        </a:p>
      </dgm:t>
    </dgm:pt>
    <dgm:pt modelId="{FB580540-DCE2-4A75-AE4A-C43449E92790}" type="sibTrans" cxnId="{DB539BEA-D052-4FFF-8BD7-435EA70D68DD}">
      <dgm:prSet/>
      <dgm:spPr/>
      <dgm:t>
        <a:bodyPr/>
        <a:lstStyle/>
        <a:p>
          <a:endParaRPr lang="ru-RU"/>
        </a:p>
      </dgm:t>
    </dgm:pt>
    <dgm:pt modelId="{01FEB480-18A2-4309-859B-8B42729001D3}" type="pres">
      <dgm:prSet presAssocID="{2C386FAB-A18E-44CD-ADA8-D72B98D21F0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A18451-FC17-4605-B167-D634041E65BF}" type="pres">
      <dgm:prSet presAssocID="{2C386FAB-A18E-44CD-ADA8-D72B98D21F02}" presName="matrix" presStyleCnt="0"/>
      <dgm:spPr/>
    </dgm:pt>
    <dgm:pt modelId="{85763FDA-9F0E-49BE-95D5-5BABD8C27123}" type="pres">
      <dgm:prSet presAssocID="{2C386FAB-A18E-44CD-ADA8-D72B98D21F02}" presName="tile1" presStyleLbl="node1" presStyleIdx="0" presStyleCnt="4"/>
      <dgm:spPr/>
      <dgm:t>
        <a:bodyPr/>
        <a:lstStyle/>
        <a:p>
          <a:endParaRPr lang="ru-RU"/>
        </a:p>
      </dgm:t>
    </dgm:pt>
    <dgm:pt modelId="{8E024398-F5BE-435C-9FD3-735DE095531F}" type="pres">
      <dgm:prSet presAssocID="{2C386FAB-A18E-44CD-ADA8-D72B98D21F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F77DF-8AB9-47B2-AC1B-AF70F3DF6F13}" type="pres">
      <dgm:prSet presAssocID="{2C386FAB-A18E-44CD-ADA8-D72B98D21F02}" presName="tile2" presStyleLbl="node1" presStyleIdx="1" presStyleCnt="4"/>
      <dgm:spPr/>
      <dgm:t>
        <a:bodyPr/>
        <a:lstStyle/>
        <a:p>
          <a:endParaRPr lang="ru-RU"/>
        </a:p>
      </dgm:t>
    </dgm:pt>
    <dgm:pt modelId="{22920DEB-5813-4744-BAFF-00EFCE297605}" type="pres">
      <dgm:prSet presAssocID="{2C386FAB-A18E-44CD-ADA8-D72B98D21F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7B83F-554F-456E-AB4E-C62CFA862B4C}" type="pres">
      <dgm:prSet presAssocID="{2C386FAB-A18E-44CD-ADA8-D72B98D21F02}" presName="tile3" presStyleLbl="node1" presStyleIdx="2" presStyleCnt="4"/>
      <dgm:spPr/>
      <dgm:t>
        <a:bodyPr/>
        <a:lstStyle/>
        <a:p>
          <a:endParaRPr lang="ru-RU"/>
        </a:p>
      </dgm:t>
    </dgm:pt>
    <dgm:pt modelId="{F1F19B20-27C6-477F-923B-A7686CE9B5F6}" type="pres">
      <dgm:prSet presAssocID="{2C386FAB-A18E-44CD-ADA8-D72B98D21F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53ACA-012B-44BA-8701-FDAD4642CA00}" type="pres">
      <dgm:prSet presAssocID="{2C386FAB-A18E-44CD-ADA8-D72B98D21F02}" presName="tile4" presStyleLbl="node1" presStyleIdx="3" presStyleCnt="4"/>
      <dgm:spPr/>
      <dgm:t>
        <a:bodyPr/>
        <a:lstStyle/>
        <a:p>
          <a:endParaRPr lang="ru-RU"/>
        </a:p>
      </dgm:t>
    </dgm:pt>
    <dgm:pt modelId="{A645C121-8E63-4791-A1E7-C47F239B403D}" type="pres">
      <dgm:prSet presAssocID="{2C386FAB-A18E-44CD-ADA8-D72B98D21F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00DDC-3FF4-4BD3-8D5D-C23589F76F6C}" type="pres">
      <dgm:prSet presAssocID="{2C386FAB-A18E-44CD-ADA8-D72B98D21F02}" presName="centerTile" presStyleLbl="fgShp" presStyleIdx="0" presStyleCnt="1" custScaleX="185185" custScaleY="14782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C9459-788B-433E-BFB6-BEC22D803C05}" type="presOf" srcId="{4FE6DFF8-1F81-40D5-A155-BFBFA9083D1B}" destId="{8E024398-F5BE-435C-9FD3-735DE095531F}" srcOrd="1" destOrd="0" presId="urn:microsoft.com/office/officeart/2005/8/layout/matrix1"/>
    <dgm:cxn modelId="{8035662A-0C6C-43E5-B3BD-29F693D96C92}" srcId="{2C386FAB-A18E-44CD-ADA8-D72B98D21F02}" destId="{5979A56A-37A3-4BAB-BB52-596AA195AC89}" srcOrd="0" destOrd="0" parTransId="{CBE994BE-924E-41ED-96F1-2C04E7F08E5E}" sibTransId="{E52232AA-A778-41A3-9E25-80CD513E55AC}"/>
    <dgm:cxn modelId="{421DD524-CB6B-4A24-B35E-F51653A21CA6}" type="presOf" srcId="{2C386FAB-A18E-44CD-ADA8-D72B98D21F02}" destId="{01FEB480-18A2-4309-859B-8B42729001D3}" srcOrd="0" destOrd="0" presId="urn:microsoft.com/office/officeart/2005/8/layout/matrix1"/>
    <dgm:cxn modelId="{A923D775-9680-41DB-9ECD-E5779D3C13E9}" srcId="{5979A56A-37A3-4BAB-BB52-596AA195AC89}" destId="{009C1B9F-EBA6-4A16-A712-C723E30A34B7}" srcOrd="1" destOrd="0" parTransId="{0CF3E108-C381-469D-A96D-AD036C9EC8A4}" sibTransId="{3A067E41-A966-4F2A-9F97-611AB7B17910}"/>
    <dgm:cxn modelId="{65B0B37E-C1F1-4B1B-A1FA-4B9AC2477D7B}" type="presOf" srcId="{E970C503-1607-40FE-BBE3-E932C3D1CA7B}" destId="{4367B83F-554F-456E-AB4E-C62CFA862B4C}" srcOrd="0" destOrd="0" presId="urn:microsoft.com/office/officeart/2005/8/layout/matrix1"/>
    <dgm:cxn modelId="{C6A08F69-FEEE-4547-8360-1765F6174CC4}" type="presOf" srcId="{E970C503-1607-40FE-BBE3-E932C3D1CA7B}" destId="{F1F19B20-27C6-477F-923B-A7686CE9B5F6}" srcOrd="1" destOrd="0" presId="urn:microsoft.com/office/officeart/2005/8/layout/matrix1"/>
    <dgm:cxn modelId="{1C4CD70E-AD56-49F3-A21F-85E8F2A96F59}" srcId="{5979A56A-37A3-4BAB-BB52-596AA195AC89}" destId="{4FE6DFF8-1F81-40D5-A155-BFBFA9083D1B}" srcOrd="0" destOrd="0" parTransId="{2B566E7A-BEAA-4C80-B4EE-3D302CFB8A74}" sibTransId="{FE974495-4AA4-4571-9DF5-6BFFD493D950}"/>
    <dgm:cxn modelId="{0FCF5148-0A0F-4C72-BF22-4820390EC788}" type="presOf" srcId="{AB864873-9144-41F7-A747-91C8ED243D2B}" destId="{A645C121-8E63-4791-A1E7-C47F239B403D}" srcOrd="1" destOrd="0" presId="urn:microsoft.com/office/officeart/2005/8/layout/matrix1"/>
    <dgm:cxn modelId="{F70DDD51-405C-4596-90F1-654E607EB962}" type="presOf" srcId="{4FE6DFF8-1F81-40D5-A155-BFBFA9083D1B}" destId="{85763FDA-9F0E-49BE-95D5-5BABD8C27123}" srcOrd="0" destOrd="0" presId="urn:microsoft.com/office/officeart/2005/8/layout/matrix1"/>
    <dgm:cxn modelId="{E63B8196-948E-4BC5-9135-B5F75EC710BA}" type="presOf" srcId="{009C1B9F-EBA6-4A16-A712-C723E30A34B7}" destId="{8EAF77DF-8AB9-47B2-AC1B-AF70F3DF6F13}" srcOrd="0" destOrd="0" presId="urn:microsoft.com/office/officeart/2005/8/layout/matrix1"/>
    <dgm:cxn modelId="{860BB324-33FD-48DE-BD87-3C2E66998EA3}" srcId="{5979A56A-37A3-4BAB-BB52-596AA195AC89}" destId="{E970C503-1607-40FE-BBE3-E932C3D1CA7B}" srcOrd="2" destOrd="0" parTransId="{5C424B28-291B-45CF-B396-15C480F687CA}" sibTransId="{F20BC047-4441-4198-BBB9-4DF2CBF50429}"/>
    <dgm:cxn modelId="{8E26DBEF-6A70-4BAE-B338-57F29D6B3939}" type="presOf" srcId="{009C1B9F-EBA6-4A16-A712-C723E30A34B7}" destId="{22920DEB-5813-4744-BAFF-00EFCE297605}" srcOrd="1" destOrd="0" presId="urn:microsoft.com/office/officeart/2005/8/layout/matrix1"/>
    <dgm:cxn modelId="{AAF537BB-B9FF-43BE-81FE-319A6F2E4B57}" type="presOf" srcId="{5979A56A-37A3-4BAB-BB52-596AA195AC89}" destId="{7A100DDC-3FF4-4BD3-8D5D-C23589F76F6C}" srcOrd="0" destOrd="0" presId="urn:microsoft.com/office/officeart/2005/8/layout/matrix1"/>
    <dgm:cxn modelId="{FEE7D425-1F50-471B-A247-A17723010055}" type="presOf" srcId="{AB864873-9144-41F7-A747-91C8ED243D2B}" destId="{9DD53ACA-012B-44BA-8701-FDAD4642CA00}" srcOrd="0" destOrd="0" presId="urn:microsoft.com/office/officeart/2005/8/layout/matrix1"/>
    <dgm:cxn modelId="{DB539BEA-D052-4FFF-8BD7-435EA70D68DD}" srcId="{5979A56A-37A3-4BAB-BB52-596AA195AC89}" destId="{AB864873-9144-41F7-A747-91C8ED243D2B}" srcOrd="3" destOrd="0" parTransId="{1CE90F56-8744-425D-B5F4-4161A4C8DC54}" sibTransId="{FB580540-DCE2-4A75-AE4A-C43449E92790}"/>
    <dgm:cxn modelId="{D5083BAF-3AB7-4733-AF22-A41C05D51FAB}" type="presParOf" srcId="{01FEB480-18A2-4309-859B-8B42729001D3}" destId="{22A18451-FC17-4605-B167-D634041E65BF}" srcOrd="0" destOrd="0" presId="urn:microsoft.com/office/officeart/2005/8/layout/matrix1"/>
    <dgm:cxn modelId="{5D3E0DAE-DA1C-40D7-B136-1857DD0ACDE7}" type="presParOf" srcId="{22A18451-FC17-4605-B167-D634041E65BF}" destId="{85763FDA-9F0E-49BE-95D5-5BABD8C27123}" srcOrd="0" destOrd="0" presId="urn:microsoft.com/office/officeart/2005/8/layout/matrix1"/>
    <dgm:cxn modelId="{EA4E9BB2-1807-4A17-8708-6B50A13C6D31}" type="presParOf" srcId="{22A18451-FC17-4605-B167-D634041E65BF}" destId="{8E024398-F5BE-435C-9FD3-735DE095531F}" srcOrd="1" destOrd="0" presId="urn:microsoft.com/office/officeart/2005/8/layout/matrix1"/>
    <dgm:cxn modelId="{2A9F92B0-ABE2-45E3-B16B-0575083DEDCF}" type="presParOf" srcId="{22A18451-FC17-4605-B167-D634041E65BF}" destId="{8EAF77DF-8AB9-47B2-AC1B-AF70F3DF6F13}" srcOrd="2" destOrd="0" presId="urn:microsoft.com/office/officeart/2005/8/layout/matrix1"/>
    <dgm:cxn modelId="{6560F6AE-794A-4DFF-A1B5-F219233E3703}" type="presParOf" srcId="{22A18451-FC17-4605-B167-D634041E65BF}" destId="{22920DEB-5813-4744-BAFF-00EFCE297605}" srcOrd="3" destOrd="0" presId="urn:microsoft.com/office/officeart/2005/8/layout/matrix1"/>
    <dgm:cxn modelId="{70E2F791-3CAD-467A-8BA8-991BF55B0EA3}" type="presParOf" srcId="{22A18451-FC17-4605-B167-D634041E65BF}" destId="{4367B83F-554F-456E-AB4E-C62CFA862B4C}" srcOrd="4" destOrd="0" presId="urn:microsoft.com/office/officeart/2005/8/layout/matrix1"/>
    <dgm:cxn modelId="{569F4560-3BF7-4392-A2D3-FECA8D968F91}" type="presParOf" srcId="{22A18451-FC17-4605-B167-D634041E65BF}" destId="{F1F19B20-27C6-477F-923B-A7686CE9B5F6}" srcOrd="5" destOrd="0" presId="urn:microsoft.com/office/officeart/2005/8/layout/matrix1"/>
    <dgm:cxn modelId="{BA3159CE-3AB2-4E5A-8332-9BBC24CE6A1E}" type="presParOf" srcId="{22A18451-FC17-4605-B167-D634041E65BF}" destId="{9DD53ACA-012B-44BA-8701-FDAD4642CA00}" srcOrd="6" destOrd="0" presId="urn:microsoft.com/office/officeart/2005/8/layout/matrix1"/>
    <dgm:cxn modelId="{F75F8571-8801-4663-B569-5783EE2FDC81}" type="presParOf" srcId="{22A18451-FC17-4605-B167-D634041E65BF}" destId="{A645C121-8E63-4791-A1E7-C47F239B403D}" srcOrd="7" destOrd="0" presId="urn:microsoft.com/office/officeart/2005/8/layout/matrix1"/>
    <dgm:cxn modelId="{50717CA1-FB55-43C0-84DA-F065139656A3}" type="presParOf" srcId="{01FEB480-18A2-4309-859B-8B42729001D3}" destId="{7A100DDC-3FF4-4BD3-8D5D-C23589F76F6C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304741-EA11-414A-A7CB-C7201E33585B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AFC9414-FF87-4F83-8DDF-F5211E76A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88C6D-6EF4-49CF-98B8-04C0E951EBEA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45CA59-94AA-4139-9481-B4A104147583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13D8D2-2A3F-4895-97A3-C4EE2D603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DFCB9-17A1-442E-848C-63B3F97239A9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765E-A450-4648-B64B-330449AE2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080F-8526-46F4-A81C-1A619EFD2218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A29E-193B-4027-97EE-FE73E36E7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2777-D14F-4662-8BCD-09060E3FB3E6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CB83-2882-4BAD-AB2C-9667B0F02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D68DEC-2319-4994-B15C-604FDDAA2C8B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0520B-A7B6-4B27-A7FC-341025D32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3D97-22FF-40BD-873F-D9140C187AB7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3906-65C3-4E9B-BBA7-9E3B79ED9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A4BD-045D-4D8B-8A52-8635B0C05FF5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6434-0FC0-4134-8337-1AEDA84F3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3C56-7BE6-4580-8FD6-5E108B024573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C48D-E89B-45FC-A487-2C3A2B1E3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461D14-0651-42C2-A355-54D3E90AA579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FBEAAD-EB6E-406F-BEA5-FED1E245D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590C-FE44-4912-9A92-6F8EBD0F43ED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D14F1-4FF3-4675-88D4-DD13A0B5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C0C10F-93E2-42C4-BA1B-5D6AEEAAA18A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29DCC8-0E4C-4640-80CF-8EFBA4549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DCDF2F1-1D2F-4D04-8224-13505B8FC544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D5AD621-937A-4623-8FDC-EB9701298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1" r:id="rId2"/>
    <p:sldLayoutId id="2147483789" r:id="rId3"/>
    <p:sldLayoutId id="2147483782" r:id="rId4"/>
    <p:sldLayoutId id="2147483783" r:id="rId5"/>
    <p:sldLayoutId id="2147483784" r:id="rId6"/>
    <p:sldLayoutId id="2147483790" r:id="rId7"/>
    <p:sldLayoutId id="2147483785" r:id="rId8"/>
    <p:sldLayoutId id="2147483791" r:id="rId9"/>
    <p:sldLayoutId id="2147483786" r:id="rId10"/>
    <p:sldLayoutId id="2147483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Здоровьесберегающие технологии в работе с детьми дошкольного возраста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357688"/>
            <a:ext cx="7772400" cy="9144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высшей категории</a:t>
            </a:r>
          </a:p>
          <a:p>
            <a:pPr marL="3651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Панкова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Анатольевна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714375" y="785813"/>
            <a:ext cx="7488238" cy="521811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kern="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Здоровье </a:t>
            </a:r>
            <a:r>
              <a:rPr lang="ru-RU" sz="3600" b="1" kern="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- это состояние полного физического, психического и социального благополучия, а не просто отсутствие болезней или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kern="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   физических дефектов 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b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265176" indent="-265176"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i="1" kern="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                             (</a:t>
            </a:r>
            <a:r>
              <a:rPr lang="ru-RU" sz="2400" b="1" i="1" kern="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Всемирная организация</a:t>
            </a:r>
          </a:p>
          <a:p>
            <a:pPr marL="265176" indent="-265176"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kern="0" dirty="0"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kern="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                                                 здравоохранения)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i="1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1214438"/>
            <a:ext cx="778668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Здоровьесберегающие технологии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дошкольном образовании – технологии, направленные на решение задачи сохранения, поддержания и обогащения здоровья субъектов педагогического процесса в детском саду: детей, педагогов и родителей.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728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4375" y="285750"/>
            <a:ext cx="7929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Здоровьесберегающие технологии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 целостная система воспитательно-оздоровительных, коррекционных, профилактических мер, которые осуществляются в процессе взаимодействия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1285875"/>
            <a:ext cx="8143875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2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– обеспечение сохранения здоровья и воспитание </a:t>
            </a:r>
            <a:r>
              <a:rPr lang="ru-RU" sz="32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валеологической</a:t>
            </a:r>
            <a:r>
              <a:rPr lang="ru-RU" sz="32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культуры дошкольника, формирование необходимых знаний, умений и навыков по ЗОЖ, применение их в повседневной жизни</a:t>
            </a:r>
            <a:endParaRPr lang="ru-RU" sz="3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28625" y="642938"/>
            <a:ext cx="8072438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indent="450850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Сохранение и укрепление здоровья детей на основе комплексного и системного использования доступных для детского сада средств физического воспитания, оптимизации двигательной деятельности на свежем воздухе.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Обеспечение активной позиции детей в процессе получения знаний о здоровом образе жизни.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3.Партнерство семьи, педагогического коллектива и самих детей в укреплении их здоровья, развитии творческого потенциала.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76438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/>
          </a:p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14290"/>
          <a:ext cx="835824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57188" y="714375"/>
            <a:ext cx="828675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оздоровительной работы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прогулка;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подвижные и спортивные игры;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физкультурные занятия;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утренняя гимнастика;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двигательные разминки, физкультминутки;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гимнастика после дневного сна; 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дыхательная гимнастика;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гимнастика для глаз;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сказкотерапия;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самомассаж;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пальчиковая гимнастика;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дидактические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</TotalTime>
  <Words>211</Words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Здоровьесберегающие технологии в работе с детьми дошкольного возраста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в работе с детьми младшего возраста</dc:title>
  <dc:creator>homik</dc:creator>
  <cp:lastModifiedBy>homik</cp:lastModifiedBy>
  <cp:revision>31</cp:revision>
  <dcterms:modified xsi:type="dcterms:W3CDTF">2016-04-12T18:05:49Z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