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20648334-6CA7-4D76-8B48-4160CB2AAE01}">
          <p14:sldIdLst/>
        </p14:section>
        <p14:section name="Раздел без заголовка" id="{46E5181D-C890-44B1-97F7-16995475A7C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0C68-FE21-4E2B-9A44-8DFE29108EE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777B-A371-42B6-96C7-6765057890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0C68-FE21-4E2B-9A44-8DFE29108EE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777B-A371-42B6-96C7-676505789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0C68-FE21-4E2B-9A44-8DFE29108EE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777B-A371-42B6-96C7-676505789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0C68-FE21-4E2B-9A44-8DFE29108EE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777B-A371-42B6-96C7-6765057890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0C68-FE21-4E2B-9A44-8DFE29108EE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777B-A371-42B6-96C7-676505789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0C68-FE21-4E2B-9A44-8DFE29108EE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777B-A371-42B6-96C7-6765057890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0C68-FE21-4E2B-9A44-8DFE29108EE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777B-A371-42B6-96C7-6765057890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0C68-FE21-4E2B-9A44-8DFE29108EE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777B-A371-42B6-96C7-676505789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0C68-FE21-4E2B-9A44-8DFE29108EE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777B-A371-42B6-96C7-676505789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0C68-FE21-4E2B-9A44-8DFE29108EE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777B-A371-42B6-96C7-676505789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0C68-FE21-4E2B-9A44-8DFE29108EE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777B-A371-42B6-96C7-6765057890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760C68-FE21-4E2B-9A44-8DFE29108EE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F7777B-A371-42B6-96C7-6765057890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301208"/>
            <a:ext cx="3600399" cy="136815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</a:t>
            </a:r>
            <a:endParaRPr lang="ru-RU" sz="18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 Подготовила: педагог           Клевцова В. Н.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4509120"/>
            <a:ext cx="8136904" cy="2880320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00B050"/>
                </a:solidFill>
              </a:rPr>
              <a:t>первые </a:t>
            </a:r>
            <a:r>
              <a:rPr lang="ru-RU" dirty="0" smtClean="0">
                <a:solidFill>
                  <a:srgbClr val="00B050"/>
                </a:solidFill>
              </a:rPr>
              <a:t>цветы весны</a:t>
            </a: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                         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" name="Picture 2" descr="D:\ДЕТСКИЙ САД № 7\Фото ДС\консульт-библиотека\05_Весна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21" y="188640"/>
            <a:ext cx="6624736" cy="439248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5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4506903" cy="12961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ЛАНДЫШИ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Ирина\Desktop\Новая папка (3)\file1_html_74ece4c4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552727" cy="470912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6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4608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АНЕМОНА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Ирина\Desktop\Новая папка (3)\1350330703_anemonesylvestri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916832"/>
            <a:ext cx="6192688" cy="468052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96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548680"/>
            <a:ext cx="460851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СОН-ТРАВА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Ирина\Desktop\Новая папка (3)\patens-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1916832"/>
            <a:ext cx="5688632" cy="475252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30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256583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ГУСИНЫЙ ЛУК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Ирина\Desktop\Новая папка (3)\Luk_gusinyj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700808"/>
            <a:ext cx="6336704" cy="482453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1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4506903" cy="1152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МЕДУНИЦА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Ирина\Desktop\Новая папка (3)\Medunitsa-temnay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916832"/>
            <a:ext cx="6264696" cy="468052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20688"/>
            <a:ext cx="5370999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ИВАН-ДА-МАРЬЯ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1266" name="Picture 2" descr="C:\Users\Ирина\Desktop\Новая папка (3)\7146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204864"/>
            <a:ext cx="6048672" cy="43924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3" y="476672"/>
            <a:ext cx="3960440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ПИОН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2290" name="Picture 2" descr="C:\Users\Ирина\Desktop\Новая папка (3)\92d47011adc238410b31aa6e4da28b1e_600x10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916832"/>
            <a:ext cx="5832648" cy="43924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02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4392487" cy="1152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ПРОЛЕСКА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Ирина\Desktop\Новая папка (3)\0_4f7f7_92a158f5_XL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128792" cy="481399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8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793288" y="476672"/>
            <a:ext cx="4362888" cy="936104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ХОХЛАТКА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Ирина\Desktop\Новая папка (3)\15336_ori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556792"/>
            <a:ext cx="7488832" cy="498720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7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5298991" cy="9361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МАТЬ-И-МАЧЕХА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Ирина\Desktop\Новая папка (3)\86d07971c59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772816"/>
            <a:ext cx="6192688" cy="475252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9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6672"/>
            <a:ext cx="4290879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ПРИМУЛА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Ирина\Desktop\Новая папка (3)\29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628800"/>
            <a:ext cx="6624736" cy="475252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0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432048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КАЛУЖНИЦА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Ирина\Desktop\Новая папка (3)\0_31f51_75c2f278_XL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844824"/>
            <a:ext cx="6552728" cy="475252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81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4608511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КОПЫТЕНЬ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Ирина\Desktop\Новая папка (3)\kopiten_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772816"/>
            <a:ext cx="6624736" cy="468052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3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4896543" cy="12241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ВЕТРЕННИЦА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Ирина\Desktop\Новая папка (3)\16_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844824"/>
            <a:ext cx="6264696" cy="446449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620688"/>
            <a:ext cx="3960439" cy="7920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КУПЕНА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Users\Ирина\Desktop\Новая папка (3)\1108922013-a6b8b259f6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772816"/>
            <a:ext cx="6480720" cy="468052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4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</TotalTime>
  <Words>30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 первые цветы весны                            </vt:lpstr>
      <vt:lpstr>ПРОЛЕСКА     </vt:lpstr>
      <vt:lpstr>ХОХЛАТКА</vt:lpstr>
      <vt:lpstr>МАТЬ-И-МАЧЕХА</vt:lpstr>
      <vt:lpstr>ПРИМУЛА</vt:lpstr>
      <vt:lpstr>КАЛУЖНИЦА</vt:lpstr>
      <vt:lpstr>КОПЫТЕНЬ</vt:lpstr>
      <vt:lpstr>ВЕТРЕННИЦА</vt:lpstr>
      <vt:lpstr>КУПЕНА</vt:lpstr>
      <vt:lpstr>ЛАНДЫШИ</vt:lpstr>
      <vt:lpstr>АНЕМОНА</vt:lpstr>
      <vt:lpstr>СОН-ТРАВА</vt:lpstr>
      <vt:lpstr>ГУСИНЫЙ ЛУК</vt:lpstr>
      <vt:lpstr>МЕДУНИЦА</vt:lpstr>
      <vt:lpstr>ИВАН-ДА-МАРЬЯ</vt:lpstr>
      <vt:lpstr>ПИОН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2015-01-18T20:16:16Z</dcterms:created>
  <dcterms:modified xsi:type="dcterms:W3CDTF">2016-01-22T19:28:51Z</dcterms:modified>
</cp:coreProperties>
</file>