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59" r:id="rId4"/>
    <p:sldId id="278" r:id="rId5"/>
    <p:sldId id="258" r:id="rId6"/>
    <p:sldId id="273" r:id="rId7"/>
    <p:sldId id="267" r:id="rId8"/>
    <p:sldId id="277" r:id="rId9"/>
    <p:sldId id="268" r:id="rId10"/>
    <p:sldId id="276" r:id="rId11"/>
    <p:sldId id="260" r:id="rId12"/>
    <p:sldId id="270" r:id="rId13"/>
    <p:sldId id="269" r:id="rId14"/>
    <p:sldId id="272" r:id="rId15"/>
    <p:sldId id="262" r:id="rId16"/>
    <p:sldId id="264" r:id="rId17"/>
    <p:sldId id="275" r:id="rId18"/>
    <p:sldId id="266" r:id="rId1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2FA6C-C0E8-4319-8FC5-AFC7EE2CB6DA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4FECC-741B-4370-B490-DAB8E8BD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4FECC-741B-4370-B490-DAB8E8BD8F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6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F0563A6-BAC1-404C-84F2-96CDF81441A0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93C6D17-B3A2-4FA1-8C99-770116ED4B3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3028970"/>
          </a:xfrm>
        </p:spPr>
        <p:txBody>
          <a:bodyPr>
            <a:normAutofit fontScale="90000"/>
          </a:bodyPr>
          <a:lstStyle/>
          <a:p>
            <a:r>
              <a:rPr lang="ru-RU" sz="9600" dirty="0" smtClean="0"/>
              <a:t>Мы за чистую природу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929198"/>
            <a:ext cx="8215370" cy="1752600"/>
          </a:xfrm>
        </p:spPr>
        <p:txBody>
          <a:bodyPr/>
          <a:lstStyle/>
          <a:p>
            <a:r>
              <a:rPr lang="ru-RU" dirty="0" smtClean="0"/>
              <a:t>Подготовили воспитатели детского сада: </a:t>
            </a:r>
          </a:p>
          <a:p>
            <a:r>
              <a:rPr lang="ru-RU" dirty="0" smtClean="0"/>
              <a:t>Бычкова Е.И.</a:t>
            </a:r>
          </a:p>
          <a:p>
            <a:r>
              <a:rPr lang="ru-RU" dirty="0" smtClean="0"/>
              <a:t>Мещерякова И.В.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«Мы не должны такого </a:t>
            </a:r>
            <a:r>
              <a:rPr lang="ru-RU" sz="3200" dirty="0" err="1" smtClean="0">
                <a:solidFill>
                  <a:srgbClr val="FF0000"/>
                </a:solidFill>
              </a:rPr>
              <a:t>допускать.Мы</a:t>
            </a:r>
            <a:r>
              <a:rPr lang="ru-RU" sz="3200" dirty="0" smtClean="0">
                <a:solidFill>
                  <a:srgbClr val="FF0000"/>
                </a:solidFill>
              </a:rPr>
              <a:t> любим свою природу».</a:t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4414" y="214290"/>
            <a:ext cx="6143632" cy="642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Давайте, дошколята, природу охранять!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О ней ни на минуту не надо забывать.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Ведь </a:t>
            </a:r>
            <a:r>
              <a:rPr lang="ru-RU" b="1" dirty="0" err="1" smtClean="0">
                <a:solidFill>
                  <a:srgbClr val="FFC000"/>
                </a:solidFill>
              </a:rPr>
              <a:t>цветы,леса,поля</a:t>
            </a:r>
            <a:r>
              <a:rPr lang="ru-RU" b="1" dirty="0" smtClean="0">
                <a:solidFill>
                  <a:srgbClr val="FFC000"/>
                </a:solidFill>
              </a:rPr>
              <a:t> и речки,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Это все для нас навечно!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</a:rPr>
              <a:t>«Я с </a:t>
            </a:r>
            <a:r>
              <a:rPr lang="ru-RU" sz="3600" smtClean="0">
                <a:solidFill>
                  <a:srgbClr val="002060"/>
                </a:solidFill>
              </a:rPr>
              <a:t>охотой </a:t>
            </a:r>
            <a:r>
              <a:rPr lang="ru-RU" sz="3600" smtClean="0">
                <a:solidFill>
                  <a:srgbClr val="002060"/>
                </a:solidFill>
              </a:rPr>
              <a:t>подметаю</a:t>
            </a:r>
            <a:r>
              <a:rPr lang="ru-RU" sz="3600" dirty="0" smtClean="0">
                <a:solidFill>
                  <a:srgbClr val="002060"/>
                </a:solidFill>
              </a:rPr>
              <a:t>…»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«А я мусор собираю…»</a:t>
            </a:r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2937" y="692696"/>
            <a:ext cx="7772400" cy="9144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«Природу вместе защитим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Ее в обиду не дадим!»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a71bb73fb9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629531be98b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«ДАВАЙТЕ СОХРАНИМ!»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mtClean="0"/>
              <a:t>Давайте сохраним</a:t>
            </a:r>
          </a:p>
          <a:p>
            <a:r>
              <a:rPr lang="ru-RU" smtClean="0"/>
              <a:t>Ромашку на лугу!</a:t>
            </a:r>
          </a:p>
          <a:p>
            <a:r>
              <a:rPr lang="ru-RU" smtClean="0"/>
              <a:t>Кувшинку на реке</a:t>
            </a:r>
          </a:p>
          <a:p>
            <a:r>
              <a:rPr lang="ru-RU" smtClean="0"/>
              <a:t>И клюкву на болоте…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s_lebzin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718" y="357166"/>
            <a:ext cx="8945282" cy="58579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    « БЕРЕГИ ПРИРОДУ «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Чтоб радость завтрашнего дня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Сумел ты ощутить –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Должна быть чистою ЗЕМЛЯ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И НЕБО чистым быть</a:t>
            </a:r>
            <a:r>
              <a:rPr lang="ru-RU" sz="2800" dirty="0" smtClean="0"/>
              <a:t>!!!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agryazneni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51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54</TotalTime>
  <Words>110</Words>
  <Application>Microsoft Office PowerPoint</Application>
  <PresentationFormat>Экран (4:3)</PresentationFormat>
  <Paragraphs>23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Метро</vt:lpstr>
      <vt:lpstr>Мы за чистую природу</vt:lpstr>
      <vt:lpstr>Презентация PowerPoint</vt:lpstr>
      <vt:lpstr>     «ДАВАЙТЕ СОХРАНИМ!»</vt:lpstr>
      <vt:lpstr>Презентация PowerPoint</vt:lpstr>
      <vt:lpstr>     « БЕРЕГИ ПРИРОДУ «</vt:lpstr>
      <vt:lpstr>Презентация PowerPoint</vt:lpstr>
      <vt:lpstr>Презентация PowerPoint</vt:lpstr>
      <vt:lpstr>Презентация PowerPoint</vt:lpstr>
      <vt:lpstr>Презентация PowerPoint</vt:lpstr>
      <vt:lpstr>«Мы не должны такого допускать.Мы любим свою природу».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«Я с охотой подметаю…»</vt:lpstr>
      <vt:lpstr>«А я мусор собираю…»</vt:lpstr>
      <vt:lpstr>«Природу вместе защитим Ее в обиду не дадим!»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за чистую природу</dc:title>
  <dc:creator>Слава</dc:creator>
  <cp:lastModifiedBy>Пользователь</cp:lastModifiedBy>
  <cp:revision>9</cp:revision>
  <dcterms:created xsi:type="dcterms:W3CDTF">2014-04-15T16:12:12Z</dcterms:created>
  <dcterms:modified xsi:type="dcterms:W3CDTF">2015-04-30T11:05:49Z</dcterms:modified>
</cp:coreProperties>
</file>