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6" r:id="rId4"/>
    <p:sldId id="269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0000"/>
    <a:srgbClr val="753805"/>
    <a:srgbClr val="7A0000"/>
    <a:srgbClr val="2A7E54"/>
    <a:srgbClr val="FFFFCC"/>
    <a:srgbClr val="226845"/>
    <a:srgbClr val="1D591D"/>
    <a:srgbClr val="2A7E2A"/>
    <a:srgbClr val="0060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C188D-7AA0-4BD6-A8D1-BDB690168CBD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235FC-491D-4CE6-9FA4-CB21228CBBC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28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D49EF-2A19-4707-95FB-9FFA73A11003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559DF-501B-481A-AC4F-FF644672BC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709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B559DF-501B-481A-AC4F-FF644672BCC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21.04.2016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992888" cy="11521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60000" algn="ctr"/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 бюджетное  дошкольное  образовательное учреждение  д/с  общеразвивающего   вида  №8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Домашние животные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5400709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 </a:t>
            </a:r>
          </a:p>
          <a:p>
            <a:pPr algn="ctr"/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Гемблюк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Олена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Юрьевна</a:t>
            </a:r>
          </a:p>
          <a:p>
            <a:pPr algn="ctr"/>
            <a:endParaRPr lang="ru-RU" sz="24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832648" cy="86409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7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7A0000"/>
                </a:solidFill>
              </a:rPr>
              <a:t> </a:t>
            </a:r>
            <a:endParaRPr lang="ru-RU" dirty="0">
              <a:solidFill>
                <a:srgbClr val="7A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424936" cy="6192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116632"/>
            <a:ext cx="6192689" cy="2304256"/>
          </a:xfrm>
        </p:spPr>
        <p:txBody>
          <a:bodyPr/>
          <a:lstStyle/>
          <a:p>
            <a:pPr algn="l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Кошка и котёнок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диванчике 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ежит, только «Мяу» говорит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Молочко пьет с миске 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Это … (Киска)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Кошка охотиться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ышей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апках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отенка 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стрие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огти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юбит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азить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еревьям. 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2736304" cy="230425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2952328" cy="2520279"/>
          </a:xfrm>
        </p:spPr>
      </p:pic>
    </p:spTree>
    <p:extLst>
      <p:ext uri="{BB962C8B-B14F-4D97-AF65-F5344CB8AC3E}">
        <p14:creationId xmlns:p14="http://schemas.microsoft.com/office/powerpoint/2010/main" val="25019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2655168"/>
          </a:xfrm>
        </p:spPr>
        <p:txBody>
          <a:bodyPr/>
          <a:lstStyle/>
          <a:p>
            <a:pPr algn="l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Коза и козлёнок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озочке прыгучей ,озорной бодучей нравиться есть капусту з </a:t>
            </a:r>
            <a:r>
              <a:rPr lang="ru-RU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рядки. Козочка любит травку собирает листочки,  а зимой кушает сено. Указы растет ребенок белый маленький козленок.  Пьет козленок молоко, не уходит далеко не окрепли ножки, не пробились  рожки.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3120993"/>
            <a:ext cx="3346450" cy="250672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424" y="3140968"/>
            <a:ext cx="3120975" cy="2448272"/>
          </a:xfrm>
        </p:spPr>
      </p:pic>
    </p:spTree>
    <p:extLst>
      <p:ext uri="{BB962C8B-B14F-4D97-AF65-F5344CB8AC3E}">
        <p14:creationId xmlns:p14="http://schemas.microsoft.com/office/powerpoint/2010/main" val="24397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6840760" cy="2376264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Курица и цыпленок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кудахчет эта птица, ищет, чем бы подкрепиться. 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 она не хмурится просто </a:t>
            </a:r>
            <a:r>
              <a:rPr lang="ru-RU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ето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.. (Курица). У курицы детки цыплята. Курица несет яичко.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3672408" cy="33764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538" y="2636913"/>
            <a:ext cx="3960886" cy="3443676"/>
          </a:xfrm>
        </p:spPr>
      </p:pic>
    </p:spTree>
    <p:extLst>
      <p:ext uri="{BB962C8B-B14F-4D97-AF65-F5344CB8AC3E}">
        <p14:creationId xmlns:p14="http://schemas.microsoft.com/office/powerpoint/2010/main" val="13629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24736" cy="2016224"/>
          </a:xfrm>
        </p:spPr>
        <p:txBody>
          <a:bodyPr/>
          <a:lstStyle/>
          <a:p>
            <a:pPr algn="l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Собака и щенок 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Щенок  – это детеныш собаки  щенят кормят специальным кормом, мясом и кашами они очень забавные.  Живет под крылечком,  хвост колечком </a:t>
            </a:r>
            <a:b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громко лает в дом не пускает . (Щенок)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84984"/>
            <a:ext cx="3384376" cy="2545681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84984"/>
            <a:ext cx="3744416" cy="2592288"/>
          </a:xfrm>
        </p:spPr>
      </p:pic>
    </p:spTree>
    <p:extLst>
      <p:ext uri="{BB962C8B-B14F-4D97-AF65-F5344CB8AC3E}">
        <p14:creationId xmlns:p14="http://schemas.microsoft.com/office/powerpoint/2010/main" val="169398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512511" cy="1143000"/>
          </a:xfrm>
        </p:spPr>
        <p:txBody>
          <a:bodyPr/>
          <a:lstStyle/>
          <a:p>
            <a:pPr algn="l"/>
            <a: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Корова  и теленок </a:t>
            </a:r>
            <a:br>
              <a:rPr lang="ru-RU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Полем идет,  травку жует,  деткам молоко дает мычит му - му кто это не пойму  </a:t>
            </a:r>
            <a:r>
              <a:rPr lang="ru-RU" sz="2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Корова</a:t>
            </a:r>
            <a:r>
              <a:rPr lang="ru-RU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).  </a:t>
            </a:r>
            <a:endParaRPr lang="ru-RU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58090"/>
            <a:ext cx="3528392" cy="3312368"/>
          </a:xfrm>
        </p:spPr>
      </p:pic>
      <p:pic>
        <p:nvPicPr>
          <p:cNvPr id="1027" name="Picture 3" descr="C:\Users\EX250\Downloads\телен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272" y="3068960"/>
            <a:ext cx="381642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1143</TotalTime>
  <Words>35</Words>
  <Application>Microsoft Office PowerPoint</Application>
  <PresentationFormat>Экран (4:3)</PresentationFormat>
  <Paragraphs>12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Муниципальное  бюджетное  дошкольное  образовательное учреждение  д/с  общеразвивающего   вида  №8    Домашние животные</vt:lpstr>
      <vt:lpstr>  </vt:lpstr>
      <vt:lpstr>Кошка и котёнок На диванчике  лежит, только «Мяу» говорит Молочко пьет с миске  Кто Это … (Киска) Кошка охотиться на мышей на лапках у котенка  острие когти любит лазить по деревьям. </vt:lpstr>
      <vt:lpstr>Коза и козлёнок Козочке прыгучей ,озорной бодучей нравиться есть капусту з грядки. Козочка любит травку собирает листочки,  а зимой кушает сено. Указы растет ребенок белый маленький козленок.  Пьет козленок молоко, не уходит далеко не окрепли ножки, не пробились  рожки. </vt:lpstr>
      <vt:lpstr>Курица и цыпленок   Все кудахчет эта птица, ищет, чем бы подкрепиться.  Нет она не хмурится просто ето.. (Курица). У курицы детки цыплята. Курица несет яичко.</vt:lpstr>
      <vt:lpstr>Собака и щенок  Щенок  – это детеныш собаки  щенят кормят специальным кормом, мясом и кашами они очень забавные.  Живет под крылечком,  хвост колечком  громко лает в дом не пускает . (Щенок)</vt:lpstr>
      <vt:lpstr>Корова  и теленок  Полем идет,  травку жует,  деткам молоко дает мычит му - му кто это не пойму  (Корова).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123</cp:lastModifiedBy>
  <cp:revision>38</cp:revision>
  <dcterms:created xsi:type="dcterms:W3CDTF">2014-08-08T16:01:14Z</dcterms:created>
  <dcterms:modified xsi:type="dcterms:W3CDTF">2016-04-21T06:42:31Z</dcterms:modified>
</cp:coreProperties>
</file>