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0" autoAdjust="0"/>
  </p:normalViewPr>
  <p:slideViewPr>
    <p:cSldViewPr>
      <p:cViewPr>
        <p:scale>
          <a:sx n="100" d="100"/>
          <a:sy n="100" d="100"/>
        </p:scale>
        <p:origin x="-51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4505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9D9CB87-8FBF-4785-A1D6-3CB9700847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6552A-1F0A-44FE-8519-F144EE481C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81811-D551-45F0-9E33-E1A8777A75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EBE6E3CE-89F3-4B19-B271-DE305623B4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A354AAA0-1903-4A70-9083-39AD4A42CE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A2779-3212-4B99-8536-04A9BAE9DE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E99B8-6046-4407-B8E1-4B6E0345F7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8E0AC-E358-48BE-8D6B-DAB6133C1C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176B1-9427-4014-BCBF-F1C1CDEF13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00270-698A-4B90-93A1-EDCEC48250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A710A-0F7A-4418-9A59-A5F98DAF41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C88CC-3659-4021-ADEB-52761244A3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E8EDF-1AEE-47F0-9FB8-21D157E9F5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C659199-0D12-4F4E-B9A6-AFE5E10B61E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0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0" i="1" dirty="0">
                <a:solidFill>
                  <a:schemeClr val="folHlink"/>
                </a:solidFill>
                <a:effectLst/>
                <a:latin typeface="Blackadder ITC" pitchFamily="82" charset="0"/>
              </a:rPr>
              <a:t>Спортивное развлечение на основе здоровье сберегающих технологий для детей младшей группы.</a:t>
            </a:r>
          </a:p>
        </p:txBody>
      </p:sp>
      <p:pic>
        <p:nvPicPr>
          <p:cNvPr id="4106" name="Picture 10" descr="весеннее путешествие фото 019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52600" y="1981200"/>
            <a:ext cx="6426200" cy="4419600"/>
          </a:xfrm>
          <a:noFill/>
          <a:ln w="38100" cap="rnd">
            <a:solidFill>
              <a:schemeClr val="folHlink"/>
            </a:solidFill>
            <a:prstDash val="sysDot"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весеннее путешествие фото 021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048000" y="1371600"/>
            <a:ext cx="5873750" cy="3124200"/>
          </a:xfrm>
          <a:noFill/>
          <a:ln w="57150" cap="rnd">
            <a:solidFill>
              <a:schemeClr val="folHlink"/>
            </a:solidFill>
            <a:prstDash val="sysDot"/>
          </a:ln>
        </p:spPr>
      </p:pic>
      <p:pic>
        <p:nvPicPr>
          <p:cNvPr id="6149" name="Picture 5" descr="весеннее путешествие фото 0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3581400"/>
            <a:ext cx="4343400" cy="2895600"/>
          </a:xfrm>
          <a:prstGeom prst="rect">
            <a:avLst/>
          </a:prstGeom>
          <a:solidFill>
            <a:schemeClr val="accent1"/>
          </a:solidFill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724400" y="4648200"/>
            <a:ext cx="40386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solidFill>
                  <a:schemeClr val="folHlink"/>
                </a:solidFill>
              </a:rPr>
              <a:t>Роли исполняли: Ильина О. В.,</a:t>
            </a:r>
          </a:p>
          <a:p>
            <a:pPr algn="ctr"/>
            <a:r>
              <a:rPr lang="ru-RU" b="1" i="1">
                <a:solidFill>
                  <a:schemeClr val="folHlink"/>
                </a:solidFill>
              </a:rPr>
              <a:t>и Баранова О.Б.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1295400" y="533400"/>
            <a:ext cx="6781800" cy="9620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-343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Нежданные гости «микробы»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3" name="Picture 11" descr="весеннее путешествие фото 0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2352675"/>
            <a:ext cx="4419600" cy="416560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38924" name="Picture 12" descr="весеннее путешествие фото 0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914400"/>
            <a:ext cx="4267200" cy="3944938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898525" y="64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8930" name="WordArt 18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953250" cy="17510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Ритмическая разминка «Лимпопо»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весеннее путешествие фото 0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6800" y="762000"/>
            <a:ext cx="4033838" cy="457200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46086" name="Picture 6" descr="весеннее путешествие фото 0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1524000"/>
            <a:ext cx="4371975" cy="480060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1447800" y="533400"/>
            <a:ext cx="38862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folHlink"/>
                </a:solidFill>
              </a:rPr>
              <a:t>Вперед в путешествие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весеннее путешествие фото 0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5800" y="304800"/>
            <a:ext cx="4492625" cy="4416425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47110" name="Picture 6" descr="весеннее путешествие фото 03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1752600"/>
            <a:ext cx="4114800" cy="457200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1752600" y="152400"/>
            <a:ext cx="3810000" cy="1143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solidFill>
                  <a:schemeClr val="folHlink"/>
                </a:solidFill>
              </a:rPr>
              <a:t>Научим Мишку всему полезному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 descr="весеннее путешествие фото 04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809750"/>
            <a:ext cx="4267200" cy="481965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48134" name="Picture 6" descr="весеннее путешествие фото 05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075" y="304800"/>
            <a:ext cx="4429125" cy="464820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3276600" y="381000"/>
            <a:ext cx="4343400" cy="1676400"/>
          </a:xfrm>
          <a:prstGeom prst="ellipse">
            <a:avLst/>
          </a:prstGeom>
          <a:solidFill>
            <a:schemeClr val="accent1"/>
          </a:solidFill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folHlink"/>
                </a:solidFill>
              </a:rPr>
              <a:t>«Сбор овощей и фруктов»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 descr="весеннее путешествие фото 05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6225" y="1752600"/>
            <a:ext cx="4371975" cy="487680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49158" name="Picture 6" descr="весеннее путешествие фото 06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381000"/>
            <a:ext cx="4100513" cy="481965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4648200" y="5410200"/>
            <a:ext cx="4191000" cy="1219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chemeClr val="folHlink"/>
                </a:solidFill>
              </a:rPr>
              <a:t>«Здоровые ножки»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Picture 5" descr="весеннее путешествие фото 06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67200" y="228600"/>
            <a:ext cx="4611688" cy="510540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51206" name="Picture 6" descr="весеннее путешествие фото 06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1676400"/>
            <a:ext cx="4451350" cy="502920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4953000" y="5562600"/>
            <a:ext cx="3962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>
                <a:solidFill>
                  <a:schemeClr val="folHlink"/>
                </a:solidFill>
              </a:rPr>
              <a:t>Наши спортивные родители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весеннее путешествие фото 0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3911600" cy="424815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pic>
        <p:nvPicPr>
          <p:cNvPr id="52229" name="Picture 5" descr="весеннее путешествие фото 08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5800" y="2209800"/>
            <a:ext cx="4138613" cy="4191000"/>
          </a:xfrm>
          <a:prstGeom prst="rect">
            <a:avLst/>
          </a:prstGeom>
          <a:noFill/>
          <a:ln w="57150" cap="rnd">
            <a:solidFill>
              <a:schemeClr val="folHlink"/>
            </a:solidFill>
            <a:prstDash val="sysDot"/>
            <a:miter lim="800000"/>
            <a:headEnd/>
            <a:tailEnd/>
          </a:ln>
        </p:spPr>
      </p:pic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228600" y="4800600"/>
            <a:ext cx="4953000" cy="16002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solidFill>
                  <a:schemeClr val="folHlink"/>
                </a:solidFill>
              </a:rPr>
              <a:t>Сильные пальчики «Солнышко в подарок»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121</TotalTime>
  <Words>61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Blackadder ITC</vt:lpstr>
      <vt:lpstr>Трава</vt:lpstr>
      <vt:lpstr>Спортивное развлечение на основе здоровье сберегающих технологий для детей младшей группы.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</cp:revision>
  <cp:lastPrinted>1601-01-01T00:00:00Z</cp:lastPrinted>
  <dcterms:created xsi:type="dcterms:W3CDTF">1601-01-01T00:00:00Z</dcterms:created>
  <dcterms:modified xsi:type="dcterms:W3CDTF">2016-04-22T12:41:34Z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