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sldIdLst>
    <p:sldId id="256" r:id="rId2"/>
    <p:sldId id="257" r:id="rId3"/>
    <p:sldId id="259" r:id="rId4"/>
    <p:sldId id="266" r:id="rId5"/>
    <p:sldId id="274" r:id="rId6"/>
    <p:sldId id="278" r:id="rId7"/>
    <p:sldId id="279" r:id="rId8"/>
    <p:sldId id="258" r:id="rId9"/>
    <p:sldId id="272" r:id="rId10"/>
    <p:sldId id="269" r:id="rId11"/>
    <p:sldId id="267" r:id="rId12"/>
    <p:sldId id="262" r:id="rId13"/>
    <p:sldId id="270" r:id="rId14"/>
    <p:sldId id="261" r:id="rId15"/>
    <p:sldId id="263" r:id="rId16"/>
    <p:sldId id="282" r:id="rId17"/>
    <p:sldId id="265" r:id="rId18"/>
    <p:sldId id="275" r:id="rId19"/>
    <p:sldId id="276" r:id="rId20"/>
    <p:sldId id="277" r:id="rId21"/>
    <p:sldId id="280" r:id="rId22"/>
    <p:sldId id="281" r:id="rId23"/>
    <p:sldId id="264" r:id="rId24"/>
    <p:sldId id="271" r:id="rId25"/>
    <p:sldId id="260" r:id="rId26"/>
    <p:sldId id="283" r:id="rId27"/>
    <p:sldId id="284" r:id="rId28"/>
    <p:sldId id="285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10" Type="http://schemas.openxmlformats.org/officeDocument/2006/relationships/image" Target="../media/image49.gif"/><Relationship Id="rId4" Type="http://schemas.openxmlformats.org/officeDocument/2006/relationships/image" Target="../media/image34.png"/><Relationship Id="rId9" Type="http://schemas.openxmlformats.org/officeDocument/2006/relationships/image" Target="../media/image4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980728"/>
            <a:ext cx="4042792" cy="199522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Азбука здорового образа жизни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2988568" cy="1884784"/>
          </a:xfrm>
        </p:spPr>
        <p:txBody>
          <a:bodyPr>
            <a:normAutofit/>
          </a:bodyPr>
          <a:lstStyle/>
          <a:p>
            <a:r>
              <a:rPr lang="ru-RU" dirty="0" smtClean="0"/>
              <a:t>Подготовила: воспитатель</a:t>
            </a:r>
          </a:p>
          <a:p>
            <a:r>
              <a:rPr lang="ru-RU" dirty="0" smtClean="0"/>
              <a:t>Кочеткова </a:t>
            </a:r>
            <a:r>
              <a:rPr lang="ru-RU" smtClean="0"/>
              <a:t>Наталья Петровна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00808"/>
            <a:ext cx="4237037" cy="4572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3904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010" y="2674938"/>
            <a:ext cx="5401917" cy="345122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Больше гуляй на свежем воздухе и двигайся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974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152" y="2674938"/>
            <a:ext cx="4601633" cy="345122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Следи за осанкой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382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85601"/>
            <a:ext cx="4107204" cy="377991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Правильно и вовремя питайся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762" y="1484784"/>
            <a:ext cx="4010137" cy="4211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35896" y="5696744"/>
            <a:ext cx="4910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Ешь каши, злаки, овощи, фрукты, мясо, рыбу.</a:t>
            </a:r>
          </a:p>
          <a:p>
            <a:r>
              <a:rPr lang="ru-RU" dirty="0" smtClean="0"/>
              <a:t>Поменьше ешь сладкого и мучного.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279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Н\Desktop\narodnye-sredstva-snyat-zubnuyu-bo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02142" y="2674938"/>
            <a:ext cx="5547654" cy="345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Полоскай</a:t>
            </a:r>
            <a:r>
              <a:rPr lang="ru-RU" dirty="0" smtClean="0"/>
              <a:t> рот после еды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724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234" y="3262902"/>
            <a:ext cx="4859470" cy="227529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Занимайся спортом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465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925" y="2674938"/>
            <a:ext cx="5162088" cy="345122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Учись правильно дышать.</a:t>
            </a:r>
            <a:br>
              <a:rPr lang="ru-RU" dirty="0" smtClean="0"/>
            </a:br>
            <a:r>
              <a:rPr lang="ru-RU" dirty="0" smtClean="0"/>
              <a:t>Выполняй дыхательные упражнения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988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514399" y="2674938"/>
            <a:ext cx="2123140" cy="345122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Выполняй точечный массаж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99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057" y="2674938"/>
            <a:ext cx="4843824" cy="345122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Гуляй и загорай на солнышке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200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Н\Desktop\475_90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12533" y="2674938"/>
            <a:ext cx="5526872" cy="345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Следи за чистотой в квартире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375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216369" y="2674938"/>
            <a:ext cx="6719199" cy="345122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Проветривай помещение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288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219" y="3000375"/>
            <a:ext cx="2857500" cy="280035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Соблюдай режим дня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654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794" y="2905125"/>
            <a:ext cx="2800350" cy="299085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Носи чистую одежду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757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775" y="2674938"/>
            <a:ext cx="3474387" cy="345122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 сиди долго за компьютером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735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010" y="2674938"/>
            <a:ext cx="4883918" cy="345122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Выполняй гимнастику для глаз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362054" y="2236222"/>
            <a:ext cx="996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Влево</a:t>
            </a:r>
          </a:p>
          <a:p>
            <a:r>
              <a:rPr lang="ru-RU" dirty="0" smtClean="0"/>
              <a:t>-вправо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376738" y="3717032"/>
            <a:ext cx="795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Вверх</a:t>
            </a:r>
          </a:p>
          <a:p>
            <a:r>
              <a:rPr lang="ru-RU" dirty="0" smtClean="0"/>
              <a:t>-вниз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452319" y="2095102"/>
            <a:ext cx="1143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Открыть</a:t>
            </a:r>
          </a:p>
          <a:p>
            <a:r>
              <a:rPr lang="ru-RU" dirty="0" smtClean="0"/>
              <a:t>-закрыть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878190" y="4941167"/>
            <a:ext cx="1258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Круговые </a:t>
            </a:r>
          </a:p>
          <a:p>
            <a:r>
              <a:rPr lang="ru-RU" dirty="0" smtClean="0"/>
              <a:t>движения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7464035" y="3393866"/>
            <a:ext cx="1201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Вверх-</a:t>
            </a:r>
          </a:p>
          <a:p>
            <a:r>
              <a:rPr lang="ru-RU" dirty="0" smtClean="0"/>
              <a:t>в сторону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7373046" y="4797152"/>
            <a:ext cx="1816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Прямо-</a:t>
            </a:r>
          </a:p>
          <a:p>
            <a:r>
              <a:rPr lang="ru-RU" dirty="0" smtClean="0"/>
              <a:t> к кончику носа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372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209" y="3623310"/>
            <a:ext cx="3017520" cy="155448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Если устал - отдохни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523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04" y="2674938"/>
            <a:ext cx="4992730" cy="3451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Больше улыбайся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176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211" y="2674938"/>
            <a:ext cx="3671515" cy="345122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Правила здорового образа жизни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984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etskie_pesni_Esli_hochesh_byt_zdorov_zakalyajsya_(vmusice.net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7313" y="5084763"/>
            <a:ext cx="609600" cy="6096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Песенка про закаливание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62" y="3501008"/>
            <a:ext cx="4392488" cy="2760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81" y="1439284"/>
            <a:ext cx="4577542" cy="2853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94" y="4213976"/>
            <a:ext cx="1689113" cy="1164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439284"/>
            <a:ext cx="1516899" cy="1516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589240"/>
            <a:ext cx="1700348" cy="1083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200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4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esenka_pro_zaryadku_-_Pesenka_pro_zaryadku_(iPlayer.fm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7813" y="5229225"/>
            <a:ext cx="609600" cy="6096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Песенка про зарядку</a:t>
            </a:r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2663957" cy="1997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416112"/>
            <a:ext cx="2850574" cy="227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996952"/>
            <a:ext cx="2903984" cy="217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088" y="4302354"/>
            <a:ext cx="2955032" cy="2216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456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etskaya_zaryadka_Solnyshko_luchistoe_lyubit_skakat_(vmusice.net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1913" y="549275"/>
            <a:ext cx="609600" cy="6096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7" name="Picture 7" descr="C:\Users\Н\Desktop\image (2)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725" y="3119905"/>
            <a:ext cx="272415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C:\Users\Н\Desktop\bending (1)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38058"/>
            <a:ext cx="2088232" cy="253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C:\Users\Н\Desktop\woman_performing_yoga_a_ha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645024"/>
            <a:ext cx="2647950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C:\Users\Н\Desktop\o5z14m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352" y="792774"/>
            <a:ext cx="2688999" cy="179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1" name="Picture 11" descr="C:\Users\Н\Desktop\image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824" y="1235686"/>
            <a:ext cx="2487279" cy="24872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C:\Users\Н\Desktop\tumblr_no7p6fHb8t1uvotxfo1_400 (1)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49899"/>
            <a:ext cx="333375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37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7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46"/>
          <a:stretch/>
        </p:blipFill>
        <p:spPr>
          <a:xfrm>
            <a:off x="683568" y="1556792"/>
            <a:ext cx="4105230" cy="403244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Ложись спать вовремя и </a:t>
            </a:r>
            <a:br>
              <a:rPr lang="ru-RU" dirty="0" smtClean="0"/>
            </a:br>
            <a:r>
              <a:rPr lang="ru-RU" dirty="0" smtClean="0"/>
              <a:t>вовремя вставай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406" y="2492896"/>
            <a:ext cx="3814853" cy="2522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735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558" y="2674938"/>
            <a:ext cx="5180822" cy="345122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Чисти зубы утром и вечером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110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76872"/>
            <a:ext cx="4571378" cy="337578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Мой руки перед едой, </a:t>
            </a:r>
            <a:br>
              <a:rPr lang="ru-RU" dirty="0" smtClean="0"/>
            </a:br>
            <a:r>
              <a:rPr lang="ru-RU" dirty="0" smtClean="0"/>
              <a:t>после прогулки и туалета</a:t>
            </a:r>
            <a:endParaRPr lang="ru-RU" dirty="0"/>
          </a:p>
        </p:txBody>
      </p:sp>
      <p:pic>
        <p:nvPicPr>
          <p:cNvPr id="6146" name="Picture 2" descr="C:\Users\Н\Desktop\germ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913591"/>
            <a:ext cx="3672408" cy="434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70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55017"/>
            <a:ext cx="3384376" cy="347024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0" y="260648"/>
            <a:ext cx="4474840" cy="11569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Следи за кожей.</a:t>
            </a:r>
            <a:br>
              <a:rPr lang="ru-RU" dirty="0" smtClean="0"/>
            </a:br>
            <a:r>
              <a:rPr lang="ru-RU" dirty="0" smtClean="0"/>
              <a:t>Не ходи грязным</a:t>
            </a:r>
            <a:endParaRPr lang="ru-RU" dirty="0"/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276872"/>
            <a:ext cx="5040560" cy="416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65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362" y="2674938"/>
            <a:ext cx="2665213" cy="345122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Следи за чистотой волос, </a:t>
            </a:r>
            <a:br>
              <a:rPr lang="ru-RU" dirty="0" smtClean="0"/>
            </a:br>
            <a:r>
              <a:rPr lang="ru-RU" dirty="0" smtClean="0"/>
              <a:t>следи за прической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444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404664"/>
            <a:ext cx="4265089" cy="316835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3394720" cy="1252728"/>
          </a:xfrm>
        </p:spPr>
        <p:txBody>
          <a:bodyPr/>
          <a:lstStyle/>
          <a:p>
            <a:r>
              <a:rPr lang="ru-RU" dirty="0" smtClean="0"/>
              <a:t>Закаляйся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789040"/>
            <a:ext cx="4176713" cy="2609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92" y="3501008"/>
            <a:ext cx="3783013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2359025" cy="14811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271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006" y="2674938"/>
            <a:ext cx="6221926" cy="345122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Делай зарядку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70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131</TotalTime>
  <Words>144</Words>
  <Application>Microsoft Office PowerPoint</Application>
  <PresentationFormat>Экран (4:3)</PresentationFormat>
  <Paragraphs>43</Paragraphs>
  <Slides>28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Волна</vt:lpstr>
      <vt:lpstr>Азбука здорового образа жизни</vt:lpstr>
      <vt:lpstr>Соблюдай режим дня</vt:lpstr>
      <vt:lpstr>Ложись спать вовремя и  вовремя вставай</vt:lpstr>
      <vt:lpstr>Чисти зубы утром и вечером </vt:lpstr>
      <vt:lpstr>Мой руки перед едой,  после прогулки и туалета</vt:lpstr>
      <vt:lpstr>Следи за кожей. Не ходи грязным</vt:lpstr>
      <vt:lpstr>Следи за чистотой волос,  следи за прической</vt:lpstr>
      <vt:lpstr>Закаляйся</vt:lpstr>
      <vt:lpstr>Делай зарядку</vt:lpstr>
      <vt:lpstr>Больше гуляй на свежем воздухе и двигайся</vt:lpstr>
      <vt:lpstr>Следи за осанкой</vt:lpstr>
      <vt:lpstr>Правильно и вовремя питайся</vt:lpstr>
      <vt:lpstr>Полоскай рот после еды</vt:lpstr>
      <vt:lpstr>Занимайся спортом</vt:lpstr>
      <vt:lpstr>Учись правильно дышать. Выполняй дыхательные упражнения</vt:lpstr>
      <vt:lpstr>Выполняй точечный массаж</vt:lpstr>
      <vt:lpstr>Гуляй и загорай на солнышке</vt:lpstr>
      <vt:lpstr>Следи за чистотой в квартире</vt:lpstr>
      <vt:lpstr>Проветривай помещение</vt:lpstr>
      <vt:lpstr>Носи чистую одежду</vt:lpstr>
      <vt:lpstr>Не сиди долго за компьютером</vt:lpstr>
      <vt:lpstr>Выполняй гимнастику для глаз</vt:lpstr>
      <vt:lpstr>Если устал - отдохни</vt:lpstr>
      <vt:lpstr>Больше улыбайся</vt:lpstr>
      <vt:lpstr>Правила здорового образа жизни</vt:lpstr>
      <vt:lpstr>Песенка про закаливание</vt:lpstr>
      <vt:lpstr>Песенка про зарядку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</dc:creator>
  <cp:lastModifiedBy>Н</cp:lastModifiedBy>
  <cp:revision>19</cp:revision>
  <dcterms:created xsi:type="dcterms:W3CDTF">2015-11-07T17:27:45Z</dcterms:created>
  <dcterms:modified xsi:type="dcterms:W3CDTF">2016-04-22T14:57:45Z</dcterms:modified>
</cp:coreProperties>
</file>