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6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0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998817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9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9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3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Шаблон к слайда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5715000" cy="5257800"/>
          </a:xfrm>
          <a:noFill/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«Изучаем животных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Белогорья»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для дошкольников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6857999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667000" y="4876800"/>
            <a:ext cx="3124200" cy="16764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в реке работники,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столяры, не плотники,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выстроят плотину – 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Хоть пиши картину. 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794" name="Picture 2" descr="C:\Users\Цифромаркет\Desktop\жизнь бобров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3962400" cy="4191000"/>
          </a:xfrm>
          <a:prstGeom prst="rect">
            <a:avLst/>
          </a:prstGeom>
          <a:noFill/>
        </p:spPr>
      </p:pic>
      <p:pic>
        <p:nvPicPr>
          <p:cNvPr id="33795" name="Picture 3" descr="C:\Users\Цифромаркет\Desktop\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"/>
            <a:ext cx="3809999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3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772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Закрепить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знания о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диких животных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родного края</a:t>
            </a: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70560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Формировать интерес к изучению природы родного края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Правила игры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Прочитать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с помощью компьютерной мыши навести курсор на правильный ответ.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6858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Отгадай загадку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438400" y="5029200"/>
            <a:ext cx="3657600" cy="16764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Зверька узнали мы с тобой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двум таким приметам: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 шубе серенькой зимой,</a:t>
            </a:r>
          </a:p>
          <a:p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рыжей шубке - лето</a:t>
            </a:r>
          </a:p>
          <a:p>
            <a:endParaRPr lang="ru-RU" dirty="0"/>
          </a:p>
        </p:txBody>
      </p:sp>
      <p:pic>
        <p:nvPicPr>
          <p:cNvPr id="15363" name="Picture 3" descr="C:\Users\Цифромаркет\Desktop\belka-kartinki-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3733800" cy="4038600"/>
          </a:xfrm>
          <a:prstGeom prst="rect">
            <a:avLst/>
          </a:prstGeom>
          <a:noFill/>
        </p:spPr>
      </p:pic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4648200" y="838200"/>
            <a:ext cx="3886200" cy="3962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5" name="Picture 5" descr="C:\Users\Цифромаркет\Desktop\Koa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838200"/>
            <a:ext cx="3886200" cy="4038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Фон для презентаций - абстракция, зелёный ф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514600" y="4800600"/>
            <a:ext cx="3352800" cy="1524000"/>
          </a:xfrm>
        </p:spPr>
        <p:txBody>
          <a:bodyPr>
            <a:normAutofit fontScale="92500" lnSpcReduction="10000"/>
          </a:bodyPr>
          <a:lstStyle/>
          <a:p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Сердитый недотрога</a:t>
            </a:r>
          </a:p>
          <a:p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Живёт в глуши лесной.</a:t>
            </a:r>
          </a:p>
          <a:p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Иголок очень много,</a:t>
            </a:r>
          </a:p>
          <a:p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ниток — ни одной.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3" descr="C:\Users\Цифромаркет\Desktop\c140eee191dec95f248710e6781b81e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762000"/>
            <a:ext cx="3733800" cy="3886200"/>
          </a:xfrm>
          <a:prstGeom prst="rect">
            <a:avLst/>
          </a:prstGeom>
          <a:noFill/>
        </p:spPr>
      </p:pic>
      <p:pic>
        <p:nvPicPr>
          <p:cNvPr id="29700" name="Picture 4" descr="C:\Users\Цифромаркет\Desktop\96orig-ezhi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2002"/>
            <a:ext cx="3810000" cy="38861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Цветы фон для презентаций - зелёный ц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2514600" y="4800600"/>
            <a:ext cx="3581400" cy="1524000"/>
          </a:xfrm>
        </p:spPr>
        <p:txBody>
          <a:bodyPr>
            <a:normAutofit fontScale="85000" lnSpcReduction="20000"/>
          </a:bodyPr>
          <a:lstStyle/>
          <a:p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Одурачит ловко  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Рыжая плутовка,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Длинным хвостиком махнёт,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Зубки хитро облизнёт, 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успеешь оглянуться –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Вокруг пальца обведёт</a:t>
            </a:r>
            <a:r>
              <a:rPr lang="ru-RU" b="0" dirty="0" smtClean="0"/>
              <a:t>!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23" name="Picture 3" descr="C:\Users\Цифромаркет\Desktop\photo_lisy_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521075" cy="3657599"/>
          </a:xfrm>
          <a:prstGeom prst="rect">
            <a:avLst/>
          </a:prstGeom>
          <a:noFill/>
        </p:spPr>
      </p:pic>
      <p:pic>
        <p:nvPicPr>
          <p:cNvPr id="30724" name="Picture 4" descr="C:\Users\Цифромаркет\Desktop\pesets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33400"/>
            <a:ext cx="38100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057400" y="4572000"/>
            <a:ext cx="4191000" cy="20574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 видали Землекопа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Среди лука и укропа?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Черношубый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усатый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 землёй живёт.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Лапы словно две лопаты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Роет огород.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 забора до забора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 землёй построил город</a:t>
            </a:r>
            <a:r>
              <a:rPr lang="ru-RU" b="0" dirty="0" smtClean="0"/>
              <a:t>.</a:t>
            </a:r>
            <a:endParaRPr lang="ru-RU" dirty="0"/>
          </a:p>
        </p:txBody>
      </p:sp>
      <p:pic>
        <p:nvPicPr>
          <p:cNvPr id="31749" name="Picture 5" descr="C:\Users\Цифромаркет\Desktop\krot-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87744" y="457200"/>
            <a:ext cx="3679455" cy="3886200"/>
          </a:xfrm>
          <a:prstGeom prst="rect">
            <a:avLst/>
          </a:prstGeom>
          <a:noFill/>
        </p:spPr>
      </p:pic>
      <p:pic>
        <p:nvPicPr>
          <p:cNvPr id="31750" name="Picture 6" descr="C:\Users\Цифромаркет\Desktop\zemlerojk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10806" y="457200"/>
            <a:ext cx="3852194" cy="38861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057400" y="4343400"/>
            <a:ext cx="4648200" cy="2286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добрый, иногда пугливый,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лишь в лесу такой счастливый.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Рога большие, добрый взгляд,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повстречать его здесь каждый рад.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красивый, сильный очень,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Бывают рожки покороче.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все загадку отгадаем,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Животное, конечно,  знаем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Цифромаркет\Desktop\moose_0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3886200" cy="3549158"/>
          </a:xfrm>
          <a:prstGeom prst="rect">
            <a:avLst/>
          </a:prstGeom>
          <a:noFill/>
        </p:spPr>
      </p:pic>
      <p:pic>
        <p:nvPicPr>
          <p:cNvPr id="32773" name="Picture 5" descr="C:\Users\Цифромаркет\Desktop\13_wallpaper_pictur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609600"/>
            <a:ext cx="38862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747</TotalTime>
  <Words>77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«Изучаем животных Белогорья» дидактическая игра для дошкольников</vt:lpstr>
      <vt:lpstr>Слайд 2</vt:lpstr>
      <vt:lpstr>Задачи</vt:lpstr>
      <vt:lpstr>Правила игры:</vt:lpstr>
      <vt:lpstr>Отгадай загадку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Цифромаркет</dc:creator>
  <cp:lastModifiedBy>Цифромаркет</cp:lastModifiedBy>
  <cp:revision>42</cp:revision>
  <dcterms:created xsi:type="dcterms:W3CDTF">2016-04-22T17:21:40Z</dcterms:created>
  <dcterms:modified xsi:type="dcterms:W3CDTF">2016-04-27T19:05:08Z</dcterms:modified>
</cp:coreProperties>
</file>