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552579"/>
    <a:srgbClr val="0068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9c03c665c3bc8bfbc38f19fc6a9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785926"/>
            <a:ext cx="2089562" cy="2643206"/>
          </a:xfrm>
          <a:prstGeom prst="rect">
            <a:avLst/>
          </a:prstGeom>
        </p:spPr>
      </p:pic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85728"/>
            <a:ext cx="3571900" cy="2675813"/>
          </a:xfrm>
          <a:prstGeom prst="rect">
            <a:avLst/>
          </a:prstGeom>
        </p:spPr>
      </p:pic>
      <p:pic>
        <p:nvPicPr>
          <p:cNvPr id="6" name="Рисунок 5" descr="MN0034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3714752"/>
            <a:ext cx="2736921" cy="2665483"/>
          </a:xfrm>
          <a:prstGeom prst="rect">
            <a:avLst/>
          </a:prstGeom>
        </p:spPr>
      </p:pic>
      <p:pic>
        <p:nvPicPr>
          <p:cNvPr id="7" name="Рисунок 6" descr="пло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3143248"/>
            <a:ext cx="3207529" cy="24028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282" y="357166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rPr>
              <a:t>Голубой</a:t>
            </a:r>
            <a:endParaRPr lang="ru-RU" sz="4800" b="1" dirty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4071966" cy="796908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Синий</a:t>
            </a:r>
            <a:endParaRPr lang="ru-RU" sz="48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</a:endParaRPr>
          </a:p>
        </p:txBody>
      </p:sp>
      <p:pic>
        <p:nvPicPr>
          <p:cNvPr id="4" name="Рисунок 3" descr="1344089928_vasil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4286256"/>
            <a:ext cx="2286016" cy="2090072"/>
          </a:xfrm>
          <a:prstGeom prst="rect">
            <a:avLst/>
          </a:prstGeom>
        </p:spPr>
      </p:pic>
      <p:pic>
        <p:nvPicPr>
          <p:cNvPr id="5" name="Рисунок 4" descr="40874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0"/>
            <a:ext cx="3143272" cy="3000372"/>
          </a:xfrm>
          <a:prstGeom prst="rect">
            <a:avLst/>
          </a:prstGeom>
        </p:spPr>
      </p:pic>
      <p:pic>
        <p:nvPicPr>
          <p:cNvPr id="6" name="Рисунок 5" descr="112283278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1500174"/>
            <a:ext cx="2286016" cy="2286016"/>
          </a:xfrm>
          <a:prstGeom prst="rect">
            <a:avLst/>
          </a:prstGeom>
        </p:spPr>
      </p:pic>
      <p:pic>
        <p:nvPicPr>
          <p:cNvPr id="7" name="Рисунок 6" descr="2203783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2928934"/>
            <a:ext cx="4000528" cy="2672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57478" cy="725470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</a:rPr>
              <a:t>Желтый</a:t>
            </a:r>
            <a:endParaRPr lang="ru-RU" sz="4800" b="1" dirty="0">
              <a:gradFill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</a:gradFill>
            </a:endParaRPr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0"/>
            <a:ext cx="2895605" cy="2895605"/>
          </a:xfrm>
          <a:prstGeom prst="rect">
            <a:avLst/>
          </a:prstGeom>
        </p:spPr>
      </p:pic>
      <p:pic>
        <p:nvPicPr>
          <p:cNvPr id="5" name="Рисунок 4" descr="normal_0_94204_946b02f5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643314"/>
            <a:ext cx="2991825" cy="2770210"/>
          </a:xfrm>
          <a:prstGeom prst="rect">
            <a:avLst/>
          </a:prstGeom>
        </p:spPr>
      </p:pic>
      <p:pic>
        <p:nvPicPr>
          <p:cNvPr id="6" name="Рисунок 5" descr="zheltaya_grusha_1600x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071546"/>
            <a:ext cx="3357586" cy="2698060"/>
          </a:xfrm>
          <a:prstGeom prst="rect">
            <a:avLst/>
          </a:prstGeom>
        </p:spPr>
      </p:pic>
      <p:pic>
        <p:nvPicPr>
          <p:cNvPr id="7" name="Рисунок 6" descr="пп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4143380"/>
            <a:ext cx="3571900" cy="218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29180" cy="1143000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rgbClr val="00682F"/>
                </a:solidFill>
              </a:rPr>
              <a:t>Зеленый</a:t>
            </a:r>
            <a:endParaRPr lang="ru-RU" sz="4800" b="1" dirty="0">
              <a:solidFill>
                <a:srgbClr val="00682F"/>
              </a:solidFill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714752"/>
            <a:ext cx="3643306" cy="2732480"/>
          </a:xfrm>
          <a:prstGeom prst="rect">
            <a:avLst/>
          </a:prstGeom>
        </p:spPr>
      </p:pic>
      <p:pic>
        <p:nvPicPr>
          <p:cNvPr id="5" name="Рисунок 4" descr="green-onion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214422"/>
            <a:ext cx="3286148" cy="2297597"/>
          </a:xfrm>
          <a:prstGeom prst="rect">
            <a:avLst/>
          </a:prstGeom>
        </p:spPr>
      </p:pic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571480"/>
            <a:ext cx="1884807" cy="1858870"/>
          </a:xfrm>
          <a:prstGeom prst="rect">
            <a:avLst/>
          </a:prstGeom>
        </p:spPr>
      </p:pic>
      <p:pic>
        <p:nvPicPr>
          <p:cNvPr id="7" name="Рисунок 6" descr="images_2015_01_999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1" y="3000372"/>
            <a:ext cx="3166003" cy="2786082"/>
          </a:xfrm>
          <a:prstGeom prst="rect">
            <a:avLst/>
          </a:prstGeom>
        </p:spPr>
      </p:pic>
      <p:pic>
        <p:nvPicPr>
          <p:cNvPr id="8" name="Рисунок 7" descr="ппо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0"/>
            <a:ext cx="2857488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8982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Красный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2013_tomate_01_144222489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0"/>
            <a:ext cx="3071834" cy="3071834"/>
          </a:xfrm>
          <a:prstGeom prst="rect">
            <a:avLst/>
          </a:prstGeom>
        </p:spPr>
      </p:pic>
      <p:pic>
        <p:nvPicPr>
          <p:cNvPr id="5" name="Рисунок 4" descr="1285578512_84604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50498"/>
            <a:ext cx="4010003" cy="3007502"/>
          </a:xfrm>
          <a:prstGeom prst="rect">
            <a:avLst/>
          </a:prstGeom>
        </p:spPr>
      </p:pic>
      <p:pic>
        <p:nvPicPr>
          <p:cNvPr id="6" name="Рисунок 5" descr="mid_98530_43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3714752"/>
            <a:ext cx="3467716" cy="2309270"/>
          </a:xfrm>
          <a:prstGeom prst="rect">
            <a:avLst/>
          </a:prstGeom>
        </p:spPr>
      </p:pic>
      <p:pic>
        <p:nvPicPr>
          <p:cNvPr id="7" name="Рисунок 6" descr="radish-500x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1071546"/>
            <a:ext cx="250033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754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552579"/>
                </a:solidFill>
              </a:rPr>
              <a:t>Фиолетовый</a:t>
            </a:r>
            <a:endParaRPr lang="ru-RU" b="1" dirty="0">
              <a:solidFill>
                <a:srgbClr val="552579"/>
              </a:solidFill>
            </a:endParaRPr>
          </a:p>
        </p:txBody>
      </p:sp>
      <p:pic>
        <p:nvPicPr>
          <p:cNvPr id="4" name="Рисунок 3" descr="шгн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4357694"/>
            <a:ext cx="3485282" cy="2298576"/>
          </a:xfrm>
          <a:prstGeom prst="rect">
            <a:avLst/>
          </a:prstGeom>
        </p:spPr>
      </p:pic>
      <p:pic>
        <p:nvPicPr>
          <p:cNvPr id="5" name="Рисунок 4" descr="131867559789323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3214686"/>
            <a:ext cx="3143274" cy="2357454"/>
          </a:xfrm>
          <a:prstGeom prst="rect">
            <a:avLst/>
          </a:prstGeom>
        </p:spPr>
      </p:pic>
      <p:pic>
        <p:nvPicPr>
          <p:cNvPr id="6" name="Рисунок 5" descr="b85c367a129e2285f5df323a93706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171174"/>
            <a:ext cx="3714776" cy="3347942"/>
          </a:xfrm>
          <a:prstGeom prst="rect">
            <a:avLst/>
          </a:prstGeom>
        </p:spPr>
      </p:pic>
      <p:pic>
        <p:nvPicPr>
          <p:cNvPr id="7" name="Рисунок 6" descr="i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51634" y="357166"/>
            <a:ext cx="2806580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14668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3300"/>
                </a:solidFill>
              </a:rPr>
              <a:t>Оранжевый</a:t>
            </a:r>
            <a:endParaRPr lang="ru-RU" b="1" dirty="0">
              <a:solidFill>
                <a:srgbClr val="FF3300"/>
              </a:solidFill>
            </a:endParaRPr>
          </a:p>
        </p:txBody>
      </p:sp>
      <p:pic>
        <p:nvPicPr>
          <p:cNvPr id="4" name="Рисунок 3" descr="iп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3071810"/>
            <a:ext cx="3714776" cy="2905131"/>
          </a:xfrm>
          <a:prstGeom prst="rect">
            <a:avLst/>
          </a:prstGeom>
        </p:spPr>
      </p:pic>
      <p:pic>
        <p:nvPicPr>
          <p:cNvPr id="5" name="Рисунок 4" descr="a_1247829613_yojek_-_lisi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643314"/>
            <a:ext cx="3429024" cy="2786082"/>
          </a:xfrm>
          <a:prstGeom prst="rect">
            <a:avLst/>
          </a:prstGeom>
        </p:spPr>
      </p:pic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285860"/>
            <a:ext cx="4572000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Синий</vt:lpstr>
      <vt:lpstr>Желтый</vt:lpstr>
      <vt:lpstr>Зеленый</vt:lpstr>
      <vt:lpstr>Красный</vt:lpstr>
      <vt:lpstr>Фиолетовый</vt:lpstr>
      <vt:lpstr>Оранжевый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Делопроизводитель</dc:creator>
  <cp:lastModifiedBy>Admin</cp:lastModifiedBy>
  <cp:revision>4</cp:revision>
  <dcterms:created xsi:type="dcterms:W3CDTF">2016-04-25T08:09:58Z</dcterms:created>
  <dcterms:modified xsi:type="dcterms:W3CDTF">2016-04-25T08:42:15Z</dcterms:modified>
</cp:coreProperties>
</file>