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0263-247E-4C68-93C7-0EEA399C8EC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9F595-1159-465C-9908-1E5694976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9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ПЕРВЫЙ</a:t>
            </a:r>
            <a:r>
              <a:rPr lang="ru-RU" baseline="0" dirty="0" smtClean="0"/>
              <a:t> МЕСЯЦ  ЗИМЫ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F595-1159-465C-9908-1E5694976A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февраль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F595-1159-465C-9908-1E5694976A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F595-1159-465C-9908-1E5694976A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F595-1159-465C-9908-1E5694976A0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4ED300-060E-400B-86FA-D5E88BEB7BB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C25FDF-224A-454D-9DD7-99CEFE3E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6;&#1084;\Desktop\detskie_pesni_-_pust_begut_neukljuzhi_(zvukoff.ru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214818"/>
            <a:ext cx="6000792" cy="157163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ВЕСЁЛАЯ СТРАНА: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ИМЕНИНИЯ</a:t>
            </a:r>
            <a:endParaRPr lang="ru-RU" sz="4800" b="1" i="1" dirty="0"/>
          </a:p>
        </p:txBody>
      </p:sp>
      <p:pic>
        <p:nvPicPr>
          <p:cNvPr id="23554" name="Picture 2" descr="Картинки по запросу картинки с днем рожд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5119031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ЧЕБУРАШКА</a:t>
            </a:r>
            <a:endParaRPr lang="ru-RU" dirty="0"/>
          </a:p>
        </p:txBody>
      </p:sp>
      <p:pic>
        <p:nvPicPr>
          <p:cNvPr id="4" name="Содержимое 3" descr="Картинки по запросу Чебураш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БУРАТИНО</a:t>
            </a:r>
            <a:endParaRPr lang="ru-RU" dirty="0"/>
          </a:p>
        </p:txBody>
      </p:sp>
      <p:pic>
        <p:nvPicPr>
          <p:cNvPr id="4" name="Содержимое 3" descr="http://buratino33.rusedu.net/gallery/1566/Buratino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9725"/>
            <a:ext cx="414340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ЗОЛУШКА</a:t>
            </a:r>
            <a:endParaRPr lang="ru-RU" dirty="0"/>
          </a:p>
        </p:txBody>
      </p:sp>
      <p:pic>
        <p:nvPicPr>
          <p:cNvPr id="4" name="Содержимое 3" descr="Картинки по запросу Золуш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42942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ПЕЧКИН</a:t>
            </a:r>
            <a:endParaRPr lang="ru-RU" dirty="0"/>
          </a:p>
        </p:txBody>
      </p:sp>
      <p:pic>
        <p:nvPicPr>
          <p:cNvPr id="4" name="Содержимое 3" descr="https://www.stihi.ru/pics/2012/04/04/43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МАУГЛИ</a:t>
            </a:r>
            <a:endParaRPr lang="ru-RU" dirty="0"/>
          </a:p>
        </p:txBody>
      </p:sp>
      <p:pic>
        <p:nvPicPr>
          <p:cNvPr id="4" name="Содержимое 3" descr="Картинки по запросу Маугл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67866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ozdravik.com/cards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120054" cy="6858000"/>
          </a:xfrm>
          <a:prstGeom prst="rect">
            <a:avLst/>
          </a:prstGeom>
          <a:noFill/>
        </p:spPr>
      </p:pic>
      <p:pic>
        <p:nvPicPr>
          <p:cNvPr id="5" name="detskie_pesni_-_pust_begut_neukljuzhi_(zvukoff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924300" y="38798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Картинки по запросу картинки зи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4514" name="AutoShape 2" descr="Картинки по запросу картинки янв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Картинки по запросу картинки янв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Картинки по запросу картинки янв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0" name="Picture 8" descr="Картинки по запросу картинки янв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64386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ФЕВРАЛЬ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9874" name="Picture 2" descr="Картинки по запросу картинки февр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81439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знак зодиака Стрел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Козе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4282" y="-45719"/>
            <a:ext cx="7858180" cy="126014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Водолей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7786742" cy="521497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6020" name="Picture 4" descr="http://s011.radikal.ru/i315/1206/bf/5463fa6dd0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143900" cy="54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80aae0ashccrq6m.xn--p1ai/images/product_images/info_images/66566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572428" cy="494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КАРЛОСОН</a:t>
            </a:r>
            <a:endParaRPr lang="ru-RU" dirty="0"/>
          </a:p>
        </p:txBody>
      </p:sp>
      <p:pic>
        <p:nvPicPr>
          <p:cNvPr id="4" name="Содержимое 3" descr="Картинки по запросу картинки Карлсо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345</TotalTime>
  <Words>29</Words>
  <Application>Microsoft Office PowerPoint</Application>
  <PresentationFormat>Экран (4:3)</PresentationFormat>
  <Paragraphs>17</Paragraphs>
  <Slides>15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Презентация PowerPoint</vt:lpstr>
      <vt:lpstr>Презентация PowerPoint</vt:lpstr>
      <vt:lpstr>ФЕВРАЛЬ</vt:lpstr>
      <vt:lpstr>Презентация PowerPoint</vt:lpstr>
      <vt:lpstr>Презентация PowerPoint</vt:lpstr>
      <vt:lpstr>                 Водолей</vt:lpstr>
      <vt:lpstr>                    РЫБЫ</vt:lpstr>
      <vt:lpstr>              КАРЛОСОН</vt:lpstr>
      <vt:lpstr>               ЧЕБУРАШКА</vt:lpstr>
      <vt:lpstr>                 БУРАТИНО</vt:lpstr>
      <vt:lpstr>               ЗОЛУШКА</vt:lpstr>
      <vt:lpstr>                 ПЕЧКИН</vt:lpstr>
      <vt:lpstr>                 МАУГЛИ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38</cp:revision>
  <dcterms:created xsi:type="dcterms:W3CDTF">2016-01-21T13:20:16Z</dcterms:created>
  <dcterms:modified xsi:type="dcterms:W3CDTF">2016-03-03T11:29:52Z</dcterms:modified>
</cp:coreProperties>
</file>