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59" r:id="rId12"/>
    <p:sldId id="271" r:id="rId13"/>
    <p:sldId id="272" r:id="rId14"/>
    <p:sldId id="273" r:id="rId15"/>
    <p:sldId id="276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6" r:id="rId26"/>
    <p:sldId id="293" r:id="rId27"/>
    <p:sldId id="287" r:id="rId28"/>
    <p:sldId id="288" r:id="rId29"/>
    <p:sldId id="292" r:id="rId30"/>
    <p:sldId id="294" r:id="rId31"/>
    <p:sldId id="29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3D31D-45DD-4297-BA09-8C48192C557B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36877-A977-4DDA-A0D0-C9AC2EED2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8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Познавательно-речевое направление. Работая в этом направлении, реализуется поставленная цель – обогатить мир знаний у детей, кругозор, речь.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1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3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Настоль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6877-A977-4DDA-A0D0-C9AC2EED27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060848"/>
            <a:ext cx="7175351" cy="2864609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достижения</a:t>
            </a:r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Фоновая музыка для презентации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22337"/>
      </p:ext>
    </p:extLst>
  </p:cSld>
  <p:clrMapOvr>
    <a:masterClrMapping/>
  </p:clrMapOvr>
  <p:transition advTm="3000">
    <p:diamond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932040" y="4372168"/>
            <a:ext cx="1656184" cy="424984"/>
          </a:xfrm>
        </p:spPr>
        <p:txBody>
          <a:bodyPr/>
          <a:lstStyle/>
          <a:p>
            <a:pPr lvl="1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95802" y="1412776"/>
            <a:ext cx="1416158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F:\ФОТО 2мл гр\image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04056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ФОТО 2мл гр\IMG_1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618911"/>
            <a:ext cx="5400600" cy="38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085184"/>
            <a:ext cx="7910265" cy="1438096"/>
          </a:xfrm>
        </p:spPr>
        <p:txBody>
          <a:bodyPr/>
          <a:lstStyle/>
          <a:p>
            <a:pPr lvl="2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Майский жук</a:t>
            </a:r>
            <a:b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Цветы в клумбе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83968" y="620688"/>
            <a:ext cx="3331840" cy="2996952"/>
          </a:xfrm>
        </p:spPr>
        <p:txBody>
          <a:bodyPr>
            <a:normAutofit/>
          </a:bodyPr>
          <a:lstStyle/>
          <a:p>
            <a:pPr lvl="2"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Наблюдение на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прогулке</a:t>
            </a:r>
          </a:p>
          <a:p>
            <a:pPr lvl="2" algn="ctr"/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 algn="ctr"/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 algn="ctr"/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 algn="ctr"/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F:\ФОТО 2мл гр\image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6912"/>
            <a:ext cx="5328592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ФОТО 2мл гр\image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2490679" cy="1217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16632"/>
            <a:ext cx="3888432" cy="30814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Травка зеленеет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48982" y="836712"/>
            <a:ext cx="3030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400" b="1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 Первый      одуванчик</a:t>
            </a:r>
            <a:endParaRPr lang="ru-RU" sz="2400" b="1" dirty="0">
              <a:solidFill>
                <a:srgbClr val="21274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5949280"/>
            <a:ext cx="19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000" dirty="0">
                <a:solidFill>
                  <a:srgbClr val="212745">
                    <a:lumMod val="60000"/>
                    <a:lumOff val="40000"/>
                  </a:srgbClr>
                </a:solidFill>
              </a:rPr>
              <a:t>Грачи прилетели</a:t>
            </a:r>
          </a:p>
        </p:txBody>
      </p:sp>
      <p:pic>
        <p:nvPicPr>
          <p:cNvPr id="11266" name="Picture 2" descr="F:\ФОТО 2мл гр\image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6" y="3861048"/>
            <a:ext cx="3729559" cy="279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ФОТО 2мл гр\image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6" y="116632"/>
            <a:ext cx="4813840" cy="357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ФОТО 2мл гр\image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39614"/>
            <a:ext cx="3456384" cy="46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05095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93348" y="654293"/>
            <a:ext cx="4104456" cy="32255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Наблюдение и работа в уголке природы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1" name="Picture 3" descr="F:\ФОТО 2мл гр\IMG_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ОТО 2мл гр\CAM0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8052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91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95936" y="311500"/>
            <a:ext cx="4119076" cy="28654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Сенсорное развитие 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8" name="Picture 6" descr="F:\ФОТО 2мл гр\IMG_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329196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:\ФОТО 2мл гр\IMG_1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76" y="1124744"/>
            <a:ext cx="2872720" cy="38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F:\ФОТО 2мл гр\IMG_1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0243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ФОТО 2мл гр\CAM00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418050"/>
            <a:ext cx="6400800" cy="34747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Художественно-эстетическое развитие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9" name="Picture 3" descr="F:\ФОТО 2мл гр\IMG_1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7164"/>
            <a:ext cx="74168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40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ФОТО 2мл гр\IMG_1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392488" cy="34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ФОТО 2мл гр\IMG_1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75988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05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40152" y="700120"/>
            <a:ext cx="3672408" cy="27214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Лепка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5" name="Picture 5" descr="F:\фото к собранию\IMG_73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51427" r="28937"/>
          <a:stretch/>
        </p:blipFill>
        <p:spPr bwMode="auto">
          <a:xfrm>
            <a:off x="1331640" y="4275975"/>
            <a:ext cx="3098042" cy="19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ФОТО 2мл гр\IMG_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4055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ФОТО 2мл гр\IMG_1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9"/>
            <a:ext cx="3456384" cy="443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111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0614" y="1322432"/>
            <a:ext cx="4301654" cy="2610624"/>
          </a:xfrm>
        </p:spPr>
        <p:txBody>
          <a:bodyPr>
            <a:normAutofit/>
          </a:bodyPr>
          <a:lstStyle/>
          <a:p>
            <a:pPr lvl="3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Конструирование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410" name="Picture 2" descr="F:\ФОТО 2мл гр\CAM00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525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ФОТО 2мл гр\CAM00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09750"/>
            <a:ext cx="5007094" cy="35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364" y="548680"/>
            <a:ext cx="8064896" cy="3492853"/>
          </a:xfrm>
        </p:spPr>
        <p:txBody>
          <a:bodyPr>
            <a:normAutofit/>
          </a:bodyPr>
          <a:lstStyle/>
          <a:p>
            <a:pPr lvl="3"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Воспитательно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-образовательная работа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с детьми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ведется по нескольким направлениям</a:t>
            </a:r>
            <a:r>
              <a:rPr lang="ru-RU" sz="2800" dirty="0" smtClean="0">
                <a:solidFill>
                  <a:schemeClr val="accent1"/>
                </a:solidFill>
              </a:rPr>
              <a:t>: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2" name="Picture 2" descr="F:\Фото\IMG_2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40496"/>
            <a:ext cx="6949280" cy="45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45218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96136" y="680992"/>
            <a:ext cx="5968752" cy="25883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Рисование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Аппликация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F:\ФОТО 2мл гр\IMG_1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417646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ФОТО 2мл гр\IMG_1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" y="3429000"/>
            <a:ext cx="421458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:\ФОТО 2мл гр\IMG_1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47599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60648"/>
            <a:ext cx="6400800" cy="3474720"/>
          </a:xfrm>
        </p:spPr>
        <p:txBody>
          <a:bodyPr>
            <a:normAutofit/>
          </a:bodyPr>
          <a:lstStyle/>
          <a:p>
            <a:pPr lvl="6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Физическое развитие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458" name="Picture 2" descr="F:\ФОТО 2мл гр\IMG_1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848872" cy="55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14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F:\ФОТО 2мл гр\IMG_1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6" y="188641"/>
            <a:ext cx="414500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:\ФОТО 2мл гр\IMG_1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30" y="1207063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F:\ФОТО 2мл гр\IMG_1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9000"/>
            <a:ext cx="4182174" cy="33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74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187617"/>
            <a:ext cx="6400800" cy="3474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Социально-коммуникативное развитие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1640162"/>
            <a:ext cx="2958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745">
                    <a:lumMod val="60000"/>
                    <a:lumOff val="40000"/>
                  </a:srgbClr>
                </a:solidFill>
              </a:rPr>
              <a:t> </a:t>
            </a:r>
            <a:r>
              <a:rPr lang="ru-RU" sz="2400" b="1" dirty="0">
                <a:solidFill>
                  <a:srgbClr val="212745">
                    <a:lumMod val="60000"/>
                    <a:lumOff val="40000"/>
                  </a:srgbClr>
                </a:solidFill>
              </a:rPr>
              <a:t>Учимся трудиться</a:t>
            </a:r>
            <a:endParaRPr lang="ru-RU" sz="2400" b="1" dirty="0"/>
          </a:p>
        </p:txBody>
      </p:sp>
      <p:pic>
        <p:nvPicPr>
          <p:cNvPr id="21506" name="Picture 2" descr="F:\ФОТО 2мл гр\IMG_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04048" cy="37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ФОТО 2мл гр\IMG_1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6542"/>
            <a:ext cx="3456384" cy="44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32040" y="108012"/>
            <a:ext cx="4104456" cy="40982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Самообслуживание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0" name="Picture 2" descr="F:\ФОТО 2мл гр\image 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332"/>
            <a:ext cx="4716016" cy="33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ФОТО 2мл гр\IMG_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4" y="3683570"/>
            <a:ext cx="2457206" cy="305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:\ФОТО 2мл гр\IMG_1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8680"/>
            <a:ext cx="266987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F:\ФОТО 2мл гр\CAM002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0902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65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27689" y="908720"/>
            <a:ext cx="3600400" cy="28654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Игра-основной вид деятельности дошкольников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6141095"/>
            <a:ext cx="21194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Подвижная игра</a:t>
            </a:r>
            <a:endParaRPr lang="ru-RU" sz="2000" dirty="0"/>
          </a:p>
        </p:txBody>
      </p:sp>
      <p:pic>
        <p:nvPicPr>
          <p:cNvPr id="23554" name="Picture 2" descr="F:\ФОТО 2мл гр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9" y="3490247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ФОТО 2мл гр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9" y="116632"/>
            <a:ext cx="4498153" cy="33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ФОТО 2мл гр\image (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92409"/>
            <a:ext cx="4331728" cy="32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7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548680"/>
            <a:ext cx="2952329" cy="50405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Наши сюжетно -ролевые игры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4578" name="Picture 2" descr="F:\ФОТО 2мл гр\IMG_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5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ФОТО 2мл гр\IMG_1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08920"/>
            <a:ext cx="4968552" cy="374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84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123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5667" y="919057"/>
            <a:ext cx="2456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Настольные игры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3" name="Picture 3" descr="F:\ФОТО 2мл гр\IMG_1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92" y="3422140"/>
            <a:ext cx="2579261" cy="34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F:\ФОТО 2мл гр\IMG_1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791"/>
            <a:ext cx="4104456" cy="30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F:\ФОТО 2мл гр\IMG_1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40791"/>
            <a:ext cx="4142899" cy="300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F:\ФОТО 2мл гр\IMG_1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05253"/>
            <a:ext cx="2414707" cy="32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F:\ФОТО 2мл гр\IMG_11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3842"/>
            <a:ext cx="2454785" cy="342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55776" y="260648"/>
            <a:ext cx="3888432" cy="2865472"/>
          </a:xfrm>
        </p:spPr>
        <p:txBody>
          <a:bodyPr>
            <a:normAutofit/>
          </a:bodyPr>
          <a:lstStyle/>
          <a:p>
            <a:pPr lvl="2"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День рождения-лучший праздник!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626" name="Picture 2" descr="F:\ФОТО 2мл гр\ли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1826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47864" y="78917"/>
            <a:ext cx="5593635" cy="3114680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Наши праздники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650" name="Picture 2" descr="F:\ФОТО 2мл гр\image (17) дев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338"/>
            <a:ext cx="3312368" cy="47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ФОТО 2мл гр\image (12) Новый г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504592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03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79712" y="692696"/>
            <a:ext cx="6400800" cy="3474720"/>
          </a:xfrm>
        </p:spPr>
        <p:txBody>
          <a:bodyPr>
            <a:normAutofit/>
          </a:bodyPr>
          <a:lstStyle/>
          <a:p>
            <a:pPr lvl="3" algn="r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Речевое  </a:t>
            </a:r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развитие </a:t>
            </a:r>
            <a:endParaRPr lang="en-US" sz="4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3" algn="r"/>
            <a:endParaRPr lang="ru-RU" sz="4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068960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              </a:t>
            </a:r>
            <a:r>
              <a:rPr lang="en-US" sz="3200" b="1" dirty="0">
                <a:solidFill>
                  <a:srgbClr val="212745">
                    <a:lumMod val="60000"/>
                    <a:lumOff val="40000"/>
                  </a:srgbClr>
                </a:solidFill>
              </a:rPr>
              <a:t>C</a:t>
            </a:r>
            <a:r>
              <a:rPr lang="ru-RU" sz="3200" b="1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оставление рассказа</a:t>
            </a:r>
            <a:endParaRPr lang="en-US" sz="3200" b="1" dirty="0" smtClean="0">
              <a:solidFill>
                <a:srgbClr val="212745">
                  <a:lumMod val="60000"/>
                  <a:lumOff val="40000"/>
                </a:srgbClr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212745">
                    <a:lumMod val="60000"/>
                    <a:lumOff val="40000"/>
                  </a:srgbClr>
                </a:solidFill>
              </a:rPr>
              <a:t> </a:t>
            </a:r>
            <a:r>
              <a:rPr lang="ru-RU" sz="3200" b="1" dirty="0">
                <a:solidFill>
                  <a:srgbClr val="212745">
                    <a:lumMod val="60000"/>
                    <a:lumOff val="40000"/>
                  </a:srgbClr>
                </a:solidFill>
              </a:rPr>
              <a:t>по картине</a:t>
            </a:r>
            <a:endParaRPr lang="ru-RU" sz="3200" b="1" dirty="0"/>
          </a:p>
        </p:txBody>
      </p:sp>
      <p:pic>
        <p:nvPicPr>
          <p:cNvPr id="2" name="Picture 3" descr="F:\ФОТО 2мл гр\IMG_1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1764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712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Фото\IMG_2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436096" cy="362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Фото\IMG_2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5004048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9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457" y="980728"/>
            <a:ext cx="6512511" cy="1143000"/>
          </a:xfrm>
        </p:spPr>
        <p:txBody>
          <a:bodyPr/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</a:t>
            </a:r>
            <a:b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sz="2400" dirty="0"/>
          </a:p>
        </p:txBody>
      </p:sp>
      <p:pic>
        <p:nvPicPr>
          <p:cNvPr id="3" name="Picture 3" descr="F:\Фото\IMG_2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5724128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ото\IMG_2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068974" cy="33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5157192"/>
            <a:ext cx="3611583" cy="864096"/>
          </a:xfrm>
        </p:spPr>
        <p:txBody>
          <a:bodyPr/>
          <a:lstStyle/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Составление   рассказа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серии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картинок 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11960" y="499760"/>
            <a:ext cx="3779912" cy="20162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Составление      рассказа о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игрушке </a:t>
            </a:r>
          </a:p>
        </p:txBody>
      </p:sp>
      <p:pic>
        <p:nvPicPr>
          <p:cNvPr id="3074" name="Picture 2" descr="F:\ФОТО 2мл гр\IMG_1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09"/>
            <a:ext cx="3600400" cy="47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ФОТО 2мл гр\IMG_1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3" y="2708920"/>
            <a:ext cx="5064563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69611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112" y="908720"/>
            <a:ext cx="2952328" cy="3020316"/>
          </a:xfrm>
        </p:spPr>
        <p:txBody>
          <a:bodyPr>
            <a:normAutofit/>
          </a:bodyPr>
          <a:lstStyle/>
          <a:p>
            <a:pPr lvl="3"/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Дыхательная гимнастика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3" y="4600645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Арт</a:t>
            </a:r>
            <a:r>
              <a:rPr lang="ru-RU" sz="2000" dirty="0">
                <a:solidFill>
                  <a:srgbClr val="212745">
                    <a:lumMod val="60000"/>
                    <a:lumOff val="40000"/>
                  </a:srgbClr>
                </a:solidFill>
              </a:rPr>
              <a:t>икуляционная гимнастика</a:t>
            </a:r>
          </a:p>
        </p:txBody>
      </p:sp>
      <p:pic>
        <p:nvPicPr>
          <p:cNvPr id="4098" name="Picture 2" descr="F:\ФОТО 2мл гр\IMG_1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32859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2мл гр\IMG_1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83006"/>
            <a:ext cx="4320480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628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332656"/>
            <a:ext cx="6400800" cy="34747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Чтение художественной литературы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F:\ФОТО 2мл гр\IMG_1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900258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05674" y="1124744"/>
            <a:ext cx="3456384" cy="3081496"/>
          </a:xfrm>
        </p:spPr>
        <p:txBody>
          <a:bodyPr>
            <a:normAutofit/>
          </a:bodyPr>
          <a:lstStyle/>
          <a:p>
            <a:pPr lvl="1"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Театральные игры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 descr="F:\ФОТО 2мл гр\IMG_1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56886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04825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3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2мл гр\IMG_1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2174"/>
            <a:ext cx="5040560" cy="41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ОТО 2мл гр\IMG_1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3817"/>
            <a:ext cx="439248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372168"/>
            <a:ext cx="229364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11552" y="649784"/>
            <a:ext cx="3875922" cy="30814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Настольные игры на развитие познавательных интересов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F:\ФОТО 2мл гр\IMG_1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848627" cy="36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ТО 2мл гр\IMG_11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1216</TotalTime>
  <Words>134</Words>
  <Application>Microsoft Office PowerPoint</Application>
  <PresentationFormat>Экран (4:3)</PresentationFormat>
  <Paragraphs>47</Paragraphs>
  <Slides>31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Наши достижения</vt:lpstr>
      <vt:lpstr>Презентация PowerPoint</vt:lpstr>
      <vt:lpstr>Презентация PowerPoint</vt:lpstr>
      <vt:lpstr>Составление   рассказа по          серии картинок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Майский жук          Цветы в клумбе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сюжетно -ролевые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достижения</dc:title>
  <dc:creator>HOME</dc:creator>
  <cp:lastModifiedBy>Веряскин Игорь Михайлович</cp:lastModifiedBy>
  <cp:revision>93</cp:revision>
  <dcterms:created xsi:type="dcterms:W3CDTF">2015-04-19T10:39:02Z</dcterms:created>
  <dcterms:modified xsi:type="dcterms:W3CDTF">2016-05-18T07:03:21Z</dcterms:modified>
</cp:coreProperties>
</file>