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576" autoAdjust="0"/>
  </p:normalViewPr>
  <p:slideViewPr>
    <p:cSldViewPr>
      <p:cViewPr varScale="1">
        <p:scale>
          <a:sx n="73" d="100"/>
          <a:sy n="73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935F-1DBF-4C16-A5B0-6EEA65BD407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2927-345A-43EF-9B82-50A531D97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7BC1-1887-40BE-9AD7-3D5A875A24DA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78647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«Березка»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 Мы играем и здоровье набираем»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Дедина Мария Николаевна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1554852"/>
            <a:ext cx="54292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Как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dirty="0" smtClean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акаляюсь.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4578" name="Picture 2" descr="H:\DCIM\101MSDCF\DSC05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3214678" cy="2946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H:\DCIM\101MSDCF\DSC05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3286116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:\DCIM\101MSDCF\DSC05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071942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5602" name="Picture 2" descr="H:\DCIM\101MSDCF\DSC05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85762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3" name="Picture 3" descr="H:\DCIM\101MSDCF\DSC05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642918"/>
            <a:ext cx="4000528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4" name="Picture 4" descr="H:\DCIM\101MSDCF\DSC05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429001"/>
            <a:ext cx="400052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6626" name="Picture 2" descr="H:\DCIM\101MSDCF\DSC05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7" name="Picture 3" descr="H:\DCIM\101MSDCF\DSC05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000108"/>
            <a:ext cx="4643438" cy="348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628" name="Picture 4" descr="H:\DCIM\101MSDCF\DSC05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857628"/>
            <a:ext cx="3643338" cy="2250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2045856"/>
            <a:ext cx="607223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Как мы играем.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" name="Picture 2" descr="I:\DCIM\101MSDCF\DSC05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642918"/>
            <a:ext cx="4071934" cy="305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DCIM\101MSDCF\DSC05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21468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050" name="Picture 2" descr="I:\DCIM\101MSDCF\DSC0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3929058" cy="2946794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I:\DCIM\101MSDCF\DSC05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71744"/>
            <a:ext cx="3333741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I:\DCIM\101MSDCF\DSC05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286124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3074" name="Picture 2" descr="I:\DCIM\101MSDCF\DSC05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I:\DCIM\101MSDCF\DSC05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:\DCIM\101MSDCF\DSC05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429000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4099" name="Picture 3" descr="I:\DCIM\101MSDCF\DSC0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14355"/>
            <a:ext cx="4572032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:\DCIM\101MSDCF\DSC05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429000"/>
            <a:ext cx="450059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" name="Picture 2" descr="I:\DCIM\101MSDCF\DSC05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85794"/>
            <a:ext cx="4214810" cy="2286016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I:\DCIM\101MSDCF\DSC05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000372"/>
            <a:ext cx="4071934" cy="3053951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1291848"/>
            <a:ext cx="57150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 есть потребность растущего детского организма.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развиваются физические силы ребенка,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тверже делается рука, гибче тело, вернее глаз,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развиваются сообразительность, находчивость.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Н.К. Крупская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3" name="Picture 2" descr="I:\DCIM\101MSDCF\DSC05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5357818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4" name="Picture 3" descr="I:\DCIM\101MSDCF\DSC05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339703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" name="Picture 2" descr="I:\DCIM\101MSDCF\DSC05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6715172" cy="503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050" name="Picture 2" descr="I:\DCIM\101MSDCF\DSC05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6143636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1767791"/>
            <a:ext cx="5286412" cy="32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669109"/>
            <a:ext cx="61436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Педагогический, оздоровительный, социально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информационный.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направлению: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оздоровительный.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количеству участников: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2 младшей группы, родители, воспитатель.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Снижение здоровья детей дошкольного возраста. Не сформирована привычка заботиться о своем здоровье. Слабая заинтересованность родителей и не правильное отношение к здоровью своих детей. Как сохранить здоровье детей?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Укрепление здоровья детей и содействие гармоничному физическому развитию, способствование, развитию творческого потенциала ребенка, сохранять и укреплять здоровье детей в условиях ДОУ и дома.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понимание необходимости заботиться о своем здоровье, беречь его, учиться быть здоровыми и вести здоровый образ жизни.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Прививать любовь к физическим упражнениям, закаливанию.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Повышать грамотность родителей в вопросах воспитания и укрепления здоровья дошкольников.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Информировать родителей с помощью информационных стендов.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968203"/>
            <a:ext cx="6000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настоящее время идет постоянный поиск методов оздоровления детей в условиях детского сада. Основная цель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снижение заболеваемости детей. 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развитие. Я учитываю возрастные, психологические особенности детей, создаю благоприятные гигиенические условия, оптимальное сочетание разнообразных видов деятельности. Фундамент здоровья человека закладывается в раннем детстве. Я веду постоянный поиск новых форм взаимодействия с семьей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1293430"/>
            <a:ext cx="60007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 проекта.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для проведения консультаций и бесед.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произведения.</a:t>
            </a:r>
          </a:p>
          <a:p>
            <a:pPr lvl="0"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Фотостенды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Конспекты и сценарии.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Игры: дидактические, подвижные, пальчиковые.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родителям.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Что полезно для здоровь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полезно для здоровья!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I:\Что полезно для здоровья\DSC0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I:\Что полезно для здоровья\DSC05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148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I:\Что полезно для здоровья\DSC05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643314"/>
            <a:ext cx="32147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2530" name="Picture 2" descr="I:\Что полезно для здоровья\DSC05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500042"/>
            <a:ext cx="489101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1" name="Picture 3" descr="I:\Что полезно для здоровья\DSC05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14752"/>
            <a:ext cx="5286412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pic>
        <p:nvPicPr>
          <p:cNvPr id="23554" name="Picture 2" descr="I:\Что полезно для здоровья\DSC05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1480"/>
            <a:ext cx="4572032" cy="4315481"/>
          </a:xfrm>
          <a:prstGeom prst="smileyFace">
            <a:avLst/>
          </a:prstGeom>
          <a:noFill/>
          <a:effectLst>
            <a:softEdge rad="63500"/>
          </a:effectLst>
        </p:spPr>
      </p:pic>
      <p:pic>
        <p:nvPicPr>
          <p:cNvPr id="23555" name="Picture 3" descr="I:\Что полезно для здоровья\DSC05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3500430" cy="3991990"/>
          </a:xfrm>
          <a:prstGeom prst="hear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364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Что полезно для здоровья!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DNA7 X86</cp:lastModifiedBy>
  <cp:revision>70</cp:revision>
  <dcterms:created xsi:type="dcterms:W3CDTF">2015-09-08T11:49:11Z</dcterms:created>
  <dcterms:modified xsi:type="dcterms:W3CDTF">2016-05-22T11:10:38Z</dcterms:modified>
</cp:coreProperties>
</file>