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70" autoAdjust="0"/>
  </p:normalViewPr>
  <p:slideViewPr>
    <p:cSldViewPr>
      <p:cViewPr varScale="1">
        <p:scale>
          <a:sx n="51" d="100"/>
          <a:sy n="51" d="100"/>
        </p:scale>
        <p:origin x="-13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0059A0C-91B0-419D-97C2-B3A6128804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515BB-ECD5-4F52-BA2E-436A30A49F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B4AF7-E00E-4D77-9766-5FE586BC4F9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69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E1573-6B4E-40E4-8CBD-1573B381CCA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666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36091-D782-40F4-B4B6-A5DEDD1BB9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2B5F0-9B2A-494F-A677-F49AD3CF02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6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6A32C-0099-4B1F-BE7C-AC49595EC2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57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3653B-0FD1-467F-8919-AA4C2B7E09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33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F16E0-1958-43D8-BB41-EEE4C615EC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288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B21C1-82A2-4CA7-B6D5-4317712464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76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5DDEA-8B16-446D-85B4-7CD43D8D9A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02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EE1D8EE-B33C-4C90-BF94-35AF66D070E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863155"/>
          </a:xfrm>
        </p:spPr>
        <p:txBody>
          <a:bodyPr/>
          <a:lstStyle/>
          <a:p>
            <a:r>
              <a:rPr lang="ru-RU" sz="6000" dirty="0" smtClean="0">
                <a:solidFill>
                  <a:srgbClr val="FFFF00"/>
                </a:solidFill>
              </a:rPr>
              <a:t/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Животные</a:t>
            </a:r>
            <a:r>
              <a:rPr lang="ru-RU" sz="6000" dirty="0">
                <a:solidFill>
                  <a:srgbClr val="FFFF00"/>
                </a:solidFill>
              </a:rPr>
              <a:t/>
            </a:r>
            <a:br>
              <a:rPr lang="ru-RU" sz="6000" dirty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Прибайкалья</a:t>
            </a:r>
            <a:r>
              <a:rPr lang="ru-RU" sz="9600" dirty="0" smtClean="0">
                <a:solidFill>
                  <a:srgbClr val="FFFF00"/>
                </a:solidFill>
              </a:rPr>
              <a:t/>
            </a:r>
            <a:br>
              <a:rPr lang="ru-RU" sz="9600" dirty="0" smtClean="0">
                <a:solidFill>
                  <a:srgbClr val="FFFF00"/>
                </a:solidFill>
              </a:rPr>
            </a:br>
            <a:endParaRPr lang="ru-RU" sz="9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img7.proshkolu.ru/content/media/pic/std/4000000/3039000/3038867-48891c5015fbe46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3812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stgif.su/_ph/7/2/83550106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5" y="2936346"/>
            <a:ext cx="42862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Упражнение «Кто с кем?»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Лиса с  …</a:t>
            </a:r>
          </a:p>
          <a:p>
            <a:r>
              <a:rPr lang="ru-RU" b="1">
                <a:solidFill>
                  <a:srgbClr val="FFFF00"/>
                </a:solidFill>
              </a:rPr>
              <a:t>Ежиха с …</a:t>
            </a:r>
          </a:p>
          <a:p>
            <a:r>
              <a:rPr lang="ru-RU" b="1">
                <a:solidFill>
                  <a:srgbClr val="FFFF00"/>
                </a:solidFill>
              </a:rPr>
              <a:t>Лань с …</a:t>
            </a:r>
          </a:p>
        </p:txBody>
      </p:sp>
      <p:pic>
        <p:nvPicPr>
          <p:cNvPr id="24580" name="Picture 4" descr="лися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96975"/>
            <a:ext cx="4043362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ежа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3881437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ла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33825"/>
            <a:ext cx="4097338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Бобриха с …</a:t>
            </a:r>
          </a:p>
          <a:p>
            <a:r>
              <a:rPr lang="ru-RU" b="1">
                <a:solidFill>
                  <a:srgbClr val="FFFF00"/>
                </a:solidFill>
              </a:rPr>
              <a:t>Медведица с …</a:t>
            </a:r>
          </a:p>
          <a:p>
            <a:r>
              <a:rPr lang="ru-RU" b="1">
                <a:solidFill>
                  <a:srgbClr val="FFFF00"/>
                </a:solidFill>
              </a:rPr>
              <a:t>Свинья с …</a:t>
            </a:r>
          </a:p>
          <a:p>
            <a:endParaRPr lang="ru-RU" b="1">
              <a:solidFill>
                <a:srgbClr val="FFFF00"/>
              </a:solidFill>
            </a:endParaRPr>
          </a:p>
        </p:txBody>
      </p:sp>
      <p:pic>
        <p:nvPicPr>
          <p:cNvPr id="25604" name="Picture 4" descr="бобря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17671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кабаних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41750"/>
            <a:ext cx="4579938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медвед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3663950" cy="23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Упражнение «Сосчитай»</a:t>
            </a:r>
          </a:p>
        </p:txBody>
      </p:sp>
      <p:pic>
        <p:nvPicPr>
          <p:cNvPr id="26628" name="Picture 4" descr="барсуч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3168650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барсу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708275"/>
            <a:ext cx="5446712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барсук в норе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15888"/>
            <a:ext cx="3552825" cy="238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3" name="Picture 5" descr="барсук в н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92600"/>
            <a:ext cx="3552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 descr="барсук в н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3552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5" name="Picture 7" descr="барсук в н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92600"/>
            <a:ext cx="3552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7" name="Picture 9" descr="барсук в н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35528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во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2095500"/>
            <a:ext cx="635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волч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89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8913"/>
            <a:ext cx="32289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709862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3" name="Picture 7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09850" cy="377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73463"/>
            <a:ext cx="2273300" cy="32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5" name="Picture 9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23733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5888"/>
            <a:ext cx="2741612" cy="353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852738"/>
            <a:ext cx="2940050" cy="378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ол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460851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28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2628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70275"/>
            <a:ext cx="2628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628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олен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470275"/>
            <a:ext cx="2628900" cy="338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20725"/>
          </a:xfrm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«Назови семью»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877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Папа - …</a:t>
            </a:r>
          </a:p>
          <a:p>
            <a:r>
              <a:rPr lang="ru-RU" b="1">
                <a:solidFill>
                  <a:srgbClr val="FFFF00"/>
                </a:solidFill>
              </a:rPr>
              <a:t>Мама - …</a:t>
            </a:r>
          </a:p>
          <a:p>
            <a:r>
              <a:rPr lang="ru-RU" b="1">
                <a:solidFill>
                  <a:srgbClr val="FFFF00"/>
                </a:solidFill>
              </a:rPr>
              <a:t>Детеныш - …</a:t>
            </a:r>
          </a:p>
        </p:txBody>
      </p:sp>
      <p:pic>
        <p:nvPicPr>
          <p:cNvPr id="32772" name="Picture 4" descr="вол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314825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волчиц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765175"/>
            <a:ext cx="32289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волчо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95750"/>
            <a:ext cx="34544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04813"/>
            <a:ext cx="8507413" cy="5726112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Папа - …</a:t>
            </a:r>
          </a:p>
          <a:p>
            <a:r>
              <a:rPr lang="ru-RU" b="1">
                <a:solidFill>
                  <a:srgbClr val="FFFF00"/>
                </a:solidFill>
              </a:rPr>
              <a:t>Мама - …</a:t>
            </a:r>
          </a:p>
          <a:p>
            <a:r>
              <a:rPr lang="ru-RU" b="1">
                <a:solidFill>
                  <a:srgbClr val="FFFF00"/>
                </a:solidFill>
              </a:rPr>
              <a:t>Детеныш - …</a:t>
            </a:r>
          </a:p>
        </p:txBody>
      </p:sp>
      <p:pic>
        <p:nvPicPr>
          <p:cNvPr id="33796" name="Picture 4" descr="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4370387" cy="437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ла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97250"/>
            <a:ext cx="5184775" cy="34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оленя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3103562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бел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8297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барсу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05038"/>
            <a:ext cx="44386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волч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0"/>
            <a:ext cx="3070225" cy="44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каба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2454275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лос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2300"/>
            <a:ext cx="3233738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мед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6480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лисонька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4432300"/>
            <a:ext cx="3233737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зайчонок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3259137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507412" cy="5797550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Папа - …</a:t>
            </a:r>
          </a:p>
          <a:p>
            <a:r>
              <a:rPr lang="ru-RU" b="1">
                <a:solidFill>
                  <a:srgbClr val="FFFF00"/>
                </a:solidFill>
              </a:rPr>
              <a:t>Мама - …</a:t>
            </a:r>
          </a:p>
          <a:p>
            <a:r>
              <a:rPr lang="ru-RU" b="1">
                <a:solidFill>
                  <a:srgbClr val="FFFF00"/>
                </a:solidFill>
              </a:rPr>
              <a:t>Детеныш - …</a:t>
            </a:r>
          </a:p>
        </p:txBody>
      </p:sp>
      <p:pic>
        <p:nvPicPr>
          <p:cNvPr id="34820" name="Picture 4" descr="бобрих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8913"/>
            <a:ext cx="5105400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5" descr="бобря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832100"/>
            <a:ext cx="4824412" cy="402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77813"/>
            <a:ext cx="8640762" cy="630237"/>
          </a:xfrm>
        </p:spPr>
        <p:txBody>
          <a:bodyPr/>
          <a:lstStyle/>
          <a:p>
            <a:r>
              <a:rPr lang="ru-RU" sz="4000">
                <a:solidFill>
                  <a:srgbClr val="FFFF00"/>
                </a:solidFill>
              </a:rPr>
              <a:t>      «Четвертый лишний»</a:t>
            </a:r>
          </a:p>
        </p:txBody>
      </p:sp>
      <p:pic>
        <p:nvPicPr>
          <p:cNvPr id="36868" name="Picture 4" descr="белка с орех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4105275" cy="30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Ёж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08050"/>
            <a:ext cx="4170363" cy="31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соба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13175"/>
            <a:ext cx="3694112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медвежо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14775"/>
            <a:ext cx="39243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лисон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241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6" name="Picture 8" descr="бельчо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0350"/>
            <a:ext cx="4151312" cy="31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 descr="каб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97200"/>
            <a:ext cx="4105275" cy="355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10" descr="вол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241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575"/>
            <a:ext cx="32289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мед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05175"/>
            <a:ext cx="4537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лисонь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4577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9" name="Picture 7" descr="олене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5888"/>
            <a:ext cx="3984625" cy="298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барс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88913"/>
            <a:ext cx="44386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медвежо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575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2" name="Picture 6" descr="е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500438"/>
            <a:ext cx="43053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вол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887787" cy="29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Упражнение «Угадай-ка»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600200"/>
            <a:ext cx="8578850" cy="453072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Ноги, копыта, рога – у …</a:t>
            </a:r>
          </a:p>
          <a:p>
            <a:r>
              <a:rPr lang="ru-RU" b="1">
                <a:solidFill>
                  <a:srgbClr val="FFFF00"/>
                </a:solidFill>
              </a:rPr>
              <a:t>Кисточки на ушах – у …</a:t>
            </a:r>
          </a:p>
          <a:p>
            <a:r>
              <a:rPr lang="ru-RU" b="1">
                <a:solidFill>
                  <a:srgbClr val="FFFF00"/>
                </a:solidFill>
              </a:rPr>
              <a:t>Иголки на теле – у …</a:t>
            </a:r>
          </a:p>
        </p:txBody>
      </p:sp>
      <p:pic>
        <p:nvPicPr>
          <p:cNvPr id="17412" name="Picture 4" descr="лос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573463"/>
            <a:ext cx="3071813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белка с орех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816350" cy="28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еж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365625"/>
            <a:ext cx="3889375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«Подбери признак и действие»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Волк (какой?) - …</a:t>
            </a:r>
          </a:p>
          <a:p>
            <a:r>
              <a:rPr lang="ru-RU" b="1">
                <a:solidFill>
                  <a:srgbClr val="FFFF00"/>
                </a:solidFill>
              </a:rPr>
              <a:t>Волк (что делает?) - …</a:t>
            </a:r>
          </a:p>
        </p:txBody>
      </p:sp>
      <p:pic>
        <p:nvPicPr>
          <p:cNvPr id="18436" name="Picture 4" descr="волч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916113"/>
            <a:ext cx="32289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Лиса (какая?) - …</a:t>
            </a:r>
          </a:p>
          <a:p>
            <a:r>
              <a:rPr lang="ru-RU" b="1">
                <a:solidFill>
                  <a:srgbClr val="FFFF00"/>
                </a:solidFill>
              </a:rPr>
              <a:t>Лиса (что делает?) - …</a:t>
            </a:r>
          </a:p>
        </p:txBody>
      </p:sp>
      <p:pic>
        <p:nvPicPr>
          <p:cNvPr id="19460" name="Picture 4" descr="лисонь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6186487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Заяц (какой?) - …</a:t>
            </a:r>
          </a:p>
          <a:p>
            <a:r>
              <a:rPr lang="ru-RU" b="1">
                <a:solidFill>
                  <a:srgbClr val="FFFF00"/>
                </a:solidFill>
              </a:rPr>
              <a:t>Заяц (что делает?) - …</a:t>
            </a:r>
          </a:p>
        </p:txBody>
      </p:sp>
      <p:pic>
        <p:nvPicPr>
          <p:cNvPr id="20484" name="Picture 4" descr="зай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989138"/>
            <a:ext cx="6115050" cy="458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«Скажи наоборот»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9487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Лось большой, а ёж …</a:t>
            </a:r>
          </a:p>
        </p:txBody>
      </p:sp>
      <p:pic>
        <p:nvPicPr>
          <p:cNvPr id="21508" name="Picture 4" descr="л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5256212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е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52850"/>
            <a:ext cx="41402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75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У лисы хвост длинный, а у зайца …</a:t>
            </a:r>
          </a:p>
        </p:txBody>
      </p:sp>
      <p:pic>
        <p:nvPicPr>
          <p:cNvPr id="22532" name="Picture 4" descr="зая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060575"/>
            <a:ext cx="4673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лисонь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17850"/>
            <a:ext cx="4824412" cy="361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r>
              <a:rPr lang="ru-RU" b="1">
                <a:solidFill>
                  <a:srgbClr val="FFFF00"/>
                </a:solidFill>
              </a:rPr>
              <a:t>Белка слабая, а медведь - …</a:t>
            </a:r>
          </a:p>
        </p:txBody>
      </p:sp>
      <p:pic>
        <p:nvPicPr>
          <p:cNvPr id="23556" name="Picture 4" descr="бел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25538"/>
            <a:ext cx="4706938" cy="32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мед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3041650"/>
            <a:ext cx="4872037" cy="381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к животные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дик животные</Template>
  <TotalTime>4</TotalTime>
  <Words>160</Words>
  <Application>Microsoft Office PowerPoint</Application>
  <PresentationFormat>Экран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дик животные</vt:lpstr>
      <vt:lpstr> Животные Прибайкалья </vt:lpstr>
      <vt:lpstr>Презентация PowerPoint</vt:lpstr>
      <vt:lpstr>Упражнение «Угадай-ка»</vt:lpstr>
      <vt:lpstr> «Подбери признак и действие»</vt:lpstr>
      <vt:lpstr>Презентация PowerPoint</vt:lpstr>
      <vt:lpstr>Презентация PowerPoint</vt:lpstr>
      <vt:lpstr>«Скажи наоборот»</vt:lpstr>
      <vt:lpstr>Презентация PowerPoint</vt:lpstr>
      <vt:lpstr>Презентация PowerPoint</vt:lpstr>
      <vt:lpstr>Упражнение «Кто с кем?»</vt:lpstr>
      <vt:lpstr>Презентация PowerPoint</vt:lpstr>
      <vt:lpstr>Упражнение «Сосчитай»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«Назови семью»</vt:lpstr>
      <vt:lpstr>Презентация PowerPoint</vt:lpstr>
      <vt:lpstr>Презентация PowerPoint</vt:lpstr>
      <vt:lpstr>      «Четвертый лишний»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  наших лесов</dc:title>
  <dc:creator>Овчинникова Светлана Павловна</dc:creator>
  <cp:lastModifiedBy>User</cp:lastModifiedBy>
  <cp:revision>6</cp:revision>
  <dcterms:created xsi:type="dcterms:W3CDTF">2012-09-08T10:07:39Z</dcterms:created>
  <dcterms:modified xsi:type="dcterms:W3CDTF">2013-04-28T17:59:21Z</dcterms:modified>
</cp:coreProperties>
</file>