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72" autoAdjust="0"/>
    <p:restoredTop sz="94660"/>
  </p:normalViewPr>
  <p:slideViewPr>
    <p:cSldViewPr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FDCB0-466E-45C5-948D-CD7A343A4E8F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EAF60-1DBA-4508-A4FE-FBC1785A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7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EAF60-1DBA-4508-A4FE-FBC1785ACD8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0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16CA-103B-4AC4-868D-47C46EFBA140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568-CC53-49A9-A361-719DF64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9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16CA-103B-4AC4-868D-47C46EFBA140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568-CC53-49A9-A361-719DF64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3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16CA-103B-4AC4-868D-47C46EFBA140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568-CC53-49A9-A361-719DF64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43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16CA-103B-4AC4-868D-47C46EFBA140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568-CC53-49A9-A361-719DF64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9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16CA-103B-4AC4-868D-47C46EFBA140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568-CC53-49A9-A361-719DF64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0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16CA-103B-4AC4-868D-47C46EFBA140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568-CC53-49A9-A361-719DF64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3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16CA-103B-4AC4-868D-47C46EFBA140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568-CC53-49A9-A361-719DF64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6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16CA-103B-4AC4-868D-47C46EFBA140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568-CC53-49A9-A361-719DF64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4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16CA-103B-4AC4-868D-47C46EFBA140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568-CC53-49A9-A361-719DF64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46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16CA-103B-4AC4-868D-47C46EFBA140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568-CC53-49A9-A361-719DF64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9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16CA-103B-4AC4-868D-47C46EFBA140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F568-CC53-49A9-A361-719DF64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2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616CA-103B-4AC4-868D-47C46EFBA140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DF568-CC53-49A9-A361-719DF64FE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7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4016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бюджетное дошкольное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образовательное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детский сад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общеразвивающего вида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№8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.Красное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396044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Виды спорта  для дошколят</a:t>
            </a:r>
          </a:p>
          <a:p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73282"/>
            <a:ext cx="4968552" cy="311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76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elets.bezformata.ru/content/image977730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623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849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aminovse.ru/uploads/2013/09/59913795_B07AI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109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elo-sch6.edusite.ru/images/biatl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4502"/>
            <a:ext cx="8064896" cy="618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61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2.news.zing.vn/2013/05/28/285-bo-c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3689"/>
            <a:ext cx="8568952" cy="624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733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ootball-side.com/pics/572c4937df2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4"/>
            <a:ext cx="8640960" cy="598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58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.easyfreeclipart.com/39/-ndash-7545-tennis-illustrations-vecteurs-amp-clipart-dreamstime-39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99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kak.znate.ru/pars_docs/refs/114/113528/113528_html_m610fe7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4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ru.stockfresh.com/thumbs/lenm/1033110_%D0%B1%D0%B0%D0%B9%D0%B4%D0%B0%D1%80%D0%BA%D0%B0%D1%85-%D0%B4%D0%B5%D1%82%D0%B8-%D0%B4%D0%B5%D0%B2%D1%83%D1%88%D0%BA%D0%B8-%D1%81%D0%BF%D0%BE%D1%80%D1%82%D0%B8%D0%B2%D0%BD%D1%8B%D1%85-%D0%B6%D0%B5%D0%BD%D1%89%D0%B8%D0%BD%D1%8B-carto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ru.stockfresh.com/thumbs/lenm/1033110_%D0%B1%D0%B0%D0%B9%D0%B4%D0%B0%D1%80%D0%BA%D0%B0%D1%85-%D0%B4%D0%B5%D1%82%D0%B8-%D0%B4%D0%B5%D0%B2%D1%83%D1%88%D0%BA%D0%B8-%D1%81%D0%BF%D0%BE%D1%80%D1%82%D0%B8%D0%B2%D0%BD%D1%8B%D1%85-%D0%B6%D0%B5%D0%BD%D1%89%D0%B8%D0%BD%D1%8B-cartoo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s://www.colourbox.com/preview/5809164-rowing-b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2738"/>
            <a:ext cx="8512497" cy="635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910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4.bp.blogspot.com/-CYsVWUnfs1k/VGOPxeWGAKI/AAAAAAAABHk/MXJbThA0oMs/s400/%D1%81%D0%BF%D0%BE%D1%80%D1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0" y="929622"/>
            <a:ext cx="7403115" cy="516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233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30.r.photoshare.ru/00309/002f32a1efe349eb1fca24e761a6199dfcb546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75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43222"/>
            <a:ext cx="8751113" cy="628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29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Подскажи!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Какие виды спорта вы видите.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.allday.ru/uploads/posts/2009-11/1259272092_cartoon_tige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" r="6003"/>
          <a:stretch>
            <a:fillRect/>
          </a:stretch>
        </p:blipFill>
        <p:spPr bwMode="auto">
          <a:xfrm>
            <a:off x="1187624" y="620688"/>
            <a:ext cx="633670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86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5-news.ru/wp-content/uploads/2015/02/%D0%92-%D1%81%D0%BF%D0%BE%D1%80%D1%82%D0%B8%D0%B2%D0%BD%D0%BE%D0%BC-%D0%BA%D0%BE%D0%BC%D0%BF%D0%BB%D0%B5%D0%BA%D1%81%D0%B5-%C2%AB%D0%9C%D0%B0%D0%BD%D0%B5%D0%B6%C2%BB-%D0%BF%D1%80%D0%BE%D1%88%D0%BB%D0%B8-%D1%81%D0%BE%D1%80%D0%B5%D0%B2%D0%BD%D0%BE%D0%B2%D0%B0%D0%BD%D0%B8%D1%8F-%C2%AB%D0%92%D0%B5%D1%81%D0%B5%D0%BB%D1%8B%D0%B5-%D1%81%D1%82%D0%B0%D1%80%D1%82%D1%8B%C2%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8" y="476672"/>
            <a:ext cx="831991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821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Загадки про спор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35" y="260648"/>
            <a:ext cx="851094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9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insport15.ru/0_1baa5_53687c5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2" y="332656"/>
            <a:ext cx="879717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87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gu-sha.ru/uploads/2b8a61594b1f4c4db0902a8a395ced93.jpg?1437466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53538"/>
            <a:ext cx="8712968" cy="63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770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gov.cap.ru/UserFiles/news/201501/16/Original/1307914528_igry-v-ozdorovitelnom-lager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47340" cy="62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9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colourbox.com/preview/3060119-ice-skating-boy-and-girl-vector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24936" cy="63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01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</Words>
  <Application>Microsoft Office PowerPoint</Application>
  <PresentationFormat>Экран (4:3)</PresentationFormat>
  <Paragraphs>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бюджетное дошкольное образовательное учреждение детский сад общеразвивающего вида  №8 х.Красное</vt:lpstr>
      <vt:lpstr>Презентация PowerPoint</vt:lpstr>
      <vt:lpstr>Подскажи!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общеразвивающего вида д/с №8 Х.Красное</dc:title>
  <dc:creator>123</dc:creator>
  <cp:lastModifiedBy>123</cp:lastModifiedBy>
  <cp:revision>8</cp:revision>
  <dcterms:created xsi:type="dcterms:W3CDTF">2016-05-31T14:51:21Z</dcterms:created>
  <dcterms:modified xsi:type="dcterms:W3CDTF">2016-06-01T07:33:36Z</dcterms:modified>
</cp:coreProperties>
</file>