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5" r:id="rId15"/>
    <p:sldId id="267" r:id="rId16"/>
    <p:sldId id="268" r:id="rId17"/>
    <p:sldId id="276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7BA31-E7C2-46A3-BA3D-BA3456B22498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28AC1-EF74-4917-8227-069D3459AF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004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02E9-C5CF-447B-AEF4-5800A25BF9A6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A6E5-B56C-45BA-9C29-C67482C65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02E9-C5CF-447B-AEF4-5800A25BF9A6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A6E5-B56C-45BA-9C29-C67482C65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02E9-C5CF-447B-AEF4-5800A25BF9A6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A6E5-B56C-45BA-9C29-C67482C65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02E9-C5CF-447B-AEF4-5800A25BF9A6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A6E5-B56C-45BA-9C29-C67482C65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02E9-C5CF-447B-AEF4-5800A25BF9A6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A6E5-B56C-45BA-9C29-C67482C65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02E9-C5CF-447B-AEF4-5800A25BF9A6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A6E5-B56C-45BA-9C29-C67482C65B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02E9-C5CF-447B-AEF4-5800A25BF9A6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A6E5-B56C-45BA-9C29-C67482C65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02E9-C5CF-447B-AEF4-5800A25BF9A6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A6E5-B56C-45BA-9C29-C67482C65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02E9-C5CF-447B-AEF4-5800A25BF9A6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A6E5-B56C-45BA-9C29-C67482C65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02E9-C5CF-447B-AEF4-5800A25BF9A6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32A6E5-B56C-45BA-9C29-C67482C65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E02E9-C5CF-447B-AEF4-5800A25BF9A6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2A6E5-B56C-45BA-9C29-C67482C65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BE02E9-C5CF-447B-AEF4-5800A25BF9A6}" type="datetimeFigureOut">
              <a:rPr lang="ru-RU" smtClean="0"/>
              <a:pPr/>
              <a:t>02.06.2016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F32A6E5-B56C-45BA-9C29-C67482C65B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-627411" y="734239"/>
            <a:ext cx="6473988" cy="3472881"/>
          </a:xfrm>
        </p:spPr>
        <p:txBody>
          <a:bodyPr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b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казённое дошкольное образовательное учреждение </a:t>
            </a:r>
            <a:b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Ординский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№ 1»</a:t>
            </a:r>
            <a:b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651989" y="3603701"/>
            <a:ext cx="5768015" cy="4989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0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sz="20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 </a:t>
            </a:r>
          </a:p>
          <a:p>
            <a:pPr algn="ctr">
              <a:spcBef>
                <a:spcPts val="0"/>
              </a:spcBef>
            </a:pPr>
            <a:r>
              <a:rPr lang="ru-RU" sz="2000" b="1" cap="none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Честикова</a:t>
            </a:r>
            <a:r>
              <a:rPr lang="ru-RU" sz="20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</a:t>
            </a:r>
          </a:p>
          <a:p>
            <a:pPr algn="ctr">
              <a:spcBef>
                <a:spcPts val="0"/>
              </a:spcBef>
            </a:pPr>
            <a:r>
              <a:rPr lang="ru-RU" sz="20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23 года </a:t>
            </a:r>
          </a:p>
          <a:p>
            <a:pPr algn="ctr">
              <a:spcBef>
                <a:spcPts val="0"/>
              </a:spcBef>
            </a:pPr>
            <a:r>
              <a:rPr lang="ru-RU" sz="20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«Непоседы»</a:t>
            </a:r>
            <a:endParaRPr lang="ru-RU" sz="2000" b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95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23456\Desktop\фото конкурс\DSC056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23456\Desktop\фото конкурс\DSC056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68704" y="1105390"/>
            <a:ext cx="6933218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23456\Desktop\фото конкурс\DSC056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9483" y="1117299"/>
            <a:ext cx="6933218" cy="45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123456\Desktop\фото конкурс\DSC057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4" y="-57247"/>
            <a:ext cx="9268357" cy="691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123456\Desktop\фото конкурс\DSC057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4" y="0"/>
            <a:ext cx="9268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123456\Desktop\фото конкурс\DSC0571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51310" y="1087996"/>
            <a:ext cx="6960606" cy="463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123456\Desktop\фото конкурс\DSC055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4171" y="1111915"/>
            <a:ext cx="6857999" cy="463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123456\Desktop\фото конкурс\DSC0564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4" y="-75219"/>
            <a:ext cx="9268357" cy="693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123456\Desktop\фото презентация\DSC0575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3" y="-75219"/>
            <a:ext cx="9284834" cy="69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410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9952428">
            <a:off x="474396" y="1747116"/>
            <a:ext cx="7520940" cy="3116535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6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6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6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6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6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6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123456\Desktop\img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871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123456\Desktop\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9344" y="4013284"/>
            <a:ext cx="3384655" cy="284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23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23456\Desktop\фото презентация\DSC057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7624" y="380116"/>
            <a:ext cx="6858000" cy="60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456\Desktop\DCIM\101_SONY\DSC057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247"/>
            <a:ext cx="9144000" cy="690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23456\Desktop\DSC0579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854" y="-67505"/>
            <a:ext cx="9227708" cy="693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721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123456\Desktop\фото презентация\DSC057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23456\Desktop\DCIM\101_SONY\DSC057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456\Desktop\DCIM\101_SONY\DSC057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91" y="-15948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456\Desktop\DSC057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3999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23456\Desktop\DCIM\101_SONY\DSC057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44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47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23456\Desktop\DSC057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456\Desktop\DSC057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717" y="114004"/>
            <a:ext cx="9016283" cy="67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456\Desktop\DSC057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004"/>
            <a:ext cx="9143999" cy="674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676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123456\Desktop\фото конкурс\DSC054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6" y="1"/>
            <a:ext cx="9120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23456\Desktop\DSC057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6" y="0"/>
            <a:ext cx="91201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882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23456\Desktop\DSC057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456\Desktop\DSC058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23456\Desktop\DSC058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7871" y="11348"/>
            <a:ext cx="9128869" cy="68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123456\Desktop\DSC057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7871" y="0"/>
            <a:ext cx="912886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123456\Desktop\DSC0579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7872" y="0"/>
            <a:ext cx="912886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123456\Desktop\DSC0579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7872" y="1"/>
            <a:ext cx="9128869" cy="67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123456\Desktop\DSC0579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7871" y="1"/>
            <a:ext cx="94418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388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39923"/>
            <a:ext cx="9144001" cy="689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824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9646141">
            <a:off x="-161783" y="1107355"/>
            <a:ext cx="7520940" cy="306908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9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9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9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9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9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9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9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9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9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23456\Desktop\smile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7043936" cy="52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821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9803229">
            <a:off x="66919" y="1106770"/>
            <a:ext cx="7520940" cy="357984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6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6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6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6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6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6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6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6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6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6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6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6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6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6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6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6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6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6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6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6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6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6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6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6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6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6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6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6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6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6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6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63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6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63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123456\Desktop\i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9" y="-4591"/>
            <a:ext cx="3051303" cy="1717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123456\Desktop\фото презентация\DSC057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947" y="4250849"/>
            <a:ext cx="3449053" cy="2586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228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23456\Desktop\фото конкурс\DSC056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2442"/>
            <a:ext cx="9144000" cy="699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621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456\Desktop\фото конкурс\DSC054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79004" y="296653"/>
            <a:ext cx="6858000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457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23456\Desktop\фото конкурс\DSC0569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456\Desktop\фото конкурс\DSC057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358"/>
            <a:ext cx="4632219" cy="339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23456\Desktop\фото конкурс\DSC057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4" y="3400722"/>
            <a:ext cx="4632219" cy="35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23456\Desktop\фото конкурс\DSC057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7687" y="3326932"/>
            <a:ext cx="4575661" cy="35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23456\Desktop\фото конкурс\DSC057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593" y="-28194"/>
            <a:ext cx="451178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474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123456\Desktop\фото конкурс\DSC056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90504" y="269129"/>
            <a:ext cx="6874960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312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23456\Desktop\фото конкурс\DSC056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23456\Desktop\фото конкурс\DSC057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436" y="0"/>
            <a:ext cx="9159436" cy="688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23456\Desktop\фото конкурс\DSC057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436" y="-35008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123456\Desktop\фото конкурс\DSC057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919" y="1"/>
            <a:ext cx="92348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123456\Desktop\фото конкурс\DSC057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3390"/>
            <a:ext cx="9234812" cy="692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849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23456\Desktop\фото конкурс\DSC0569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0344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446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C:\Users\123456\Desktop\фото конкурс\DSC056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9552"/>
            <a:ext cx="9170068" cy="687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123456\Desktop\фото конкурс\DSC056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91365" y="1107980"/>
            <a:ext cx="6877552" cy="467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123456\Desktop\фото презентация\DSC057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565" y="-48337"/>
            <a:ext cx="4579503" cy="35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123456\Desktop\фото презентация\DSC057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929" y="3419223"/>
            <a:ext cx="4575140" cy="346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123456\Desktop\фото конкурс\DSC057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213" y="-19553"/>
            <a:ext cx="9234214" cy="690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123456\Desktop\фото конкурс\DSC0572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107" y="-48337"/>
            <a:ext cx="9215175" cy="697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123456\Desktop\фото конкурс\DSC0572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107" y="659041"/>
            <a:ext cx="6912045" cy="554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123456\Desktop\фото презентация\DSC0575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213" y="-48337"/>
            <a:ext cx="9251213" cy="697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C:\Users\123456\Desktop\фото презентация\DSC0575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747" y="-40341"/>
            <a:ext cx="927728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264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429</TotalTime>
  <Words>26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Муниципальное  казённое дошкольное образовательное учреждение  «Ординский детский сад № 1»  «Маленькая страна детства»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Маленькая страна детсва</dc:title>
  <dc:creator>123456</dc:creator>
  <cp:lastModifiedBy>Asus</cp:lastModifiedBy>
  <cp:revision>45</cp:revision>
  <dcterms:created xsi:type="dcterms:W3CDTF">2016-05-01T15:59:45Z</dcterms:created>
  <dcterms:modified xsi:type="dcterms:W3CDTF">2016-06-02T11:48:41Z</dcterms:modified>
</cp:coreProperties>
</file>