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4" r:id="rId5"/>
    <p:sldId id="268" r:id="rId6"/>
    <p:sldId id="280" r:id="rId7"/>
    <p:sldId id="281" r:id="rId8"/>
    <p:sldId id="269" r:id="rId9"/>
    <p:sldId id="273" r:id="rId10"/>
    <p:sldId id="271" r:id="rId11"/>
    <p:sldId id="284" r:id="rId12"/>
    <p:sldId id="274" r:id="rId13"/>
    <p:sldId id="285" r:id="rId14"/>
    <p:sldId id="287" r:id="rId15"/>
    <p:sldId id="283" r:id="rId16"/>
    <p:sldId id="278" r:id="rId17"/>
    <p:sldId id="263" r:id="rId18"/>
    <p:sldId id="262" r:id="rId19"/>
    <p:sldId id="279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  <a:srgbClr val="FF3300"/>
    <a:srgbClr val="00CC00"/>
    <a:srgbClr val="CC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A400D-7413-4168-B996-DA4457ABB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7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03628-3752-446D-AF4E-E59659F52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6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A4A-4948-419F-9AE9-1CD0B0C2C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4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12C68-A69D-4E0C-964F-AD7892F69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3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544C-2BDC-40D5-84B7-A51F6D4F7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3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1637-3C90-4507-926C-850697F10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9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559FF-B9FC-4928-B9B4-A7729EC2E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8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E8AE-16C8-42DA-9C2E-73DBE34D8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3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21B6-89AA-431C-A83C-46F603C2F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3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69931-B4DC-4BBA-A7AA-03D46AB5F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24CF3-2ABB-4E7E-B947-BB4ABB259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2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8614471-0C98-4CCA-BAE1-9EF309FBE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3" r:id="rId2"/>
    <p:sldLayoutId id="2147483722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23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6064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дошкольное образовательное учреждение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Темниковский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детский сад «Сказка»,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Темников, Республика Мордовия.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412776"/>
            <a:ext cx="55446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Опытно – экспериментальный кружок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«Мир на ладони».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«Воздух и его свойства».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98365" y="4293096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Выполнила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уководитель кружка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Пискунова Е.М.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63813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Темников 2016г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6. Воздух –</a:t>
            </a:r>
            <a:r>
              <a:rPr lang="ru-RU" sz="4000" dirty="0"/>
              <a:t> </a:t>
            </a:r>
            <a:r>
              <a:rPr lang="ru-RU" sz="4000" dirty="0" smtClean="0"/>
              <a:t>внутри каждого живого организма. 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56095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" y="0"/>
            <a:ext cx="9136108" cy="6663441"/>
          </a:xfrm>
        </p:spPr>
      </p:pic>
    </p:spTree>
    <p:extLst>
      <p:ext uri="{BB962C8B-B14F-4D97-AF65-F5344CB8AC3E}">
        <p14:creationId xmlns:p14="http://schemas.microsoft.com/office/powerpoint/2010/main" val="12573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27088" y="260350"/>
            <a:ext cx="7561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Ветер – движение воздуха.</a:t>
            </a:r>
            <a:endParaRPr lang="ru-RU" sz="4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558006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213100"/>
            <a:ext cx="53435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AutoShape 7"/>
          <p:cNvSpPr>
            <a:spLocks noChangeArrowheads="1"/>
          </p:cNvSpPr>
          <p:nvPr/>
        </p:nvSpPr>
        <p:spPr bwMode="auto">
          <a:xfrm rot="-1292373">
            <a:off x="5076825" y="5157788"/>
            <a:ext cx="1800225" cy="431800"/>
          </a:xfrm>
          <a:prstGeom prst="rightArrow">
            <a:avLst>
              <a:gd name="adj1" fmla="val 50000"/>
              <a:gd name="adj2" fmla="val 104228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 rot="9584008">
            <a:off x="2124075" y="2060575"/>
            <a:ext cx="1800225" cy="431800"/>
          </a:xfrm>
          <a:prstGeom prst="rightArrow">
            <a:avLst>
              <a:gd name="adj1" fmla="val 50000"/>
              <a:gd name="adj2" fmla="val 104228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5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7" y="908720"/>
            <a:ext cx="7704856" cy="569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7" y="0"/>
            <a:ext cx="8783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 используют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воздух.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9512" y="115888"/>
            <a:ext cx="87129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Экология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воздуха.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818515"/>
            <a:ext cx="465487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3680778"/>
            <a:ext cx="4654878" cy="298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62" y="854942"/>
            <a:ext cx="3767018" cy="5814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45133"/>
            <a:ext cx="4143375" cy="503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63955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55650" y="404813"/>
            <a:ext cx="7669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6600" dirty="0">
                <a:solidFill>
                  <a:srgbClr val="0070C0"/>
                </a:solidFill>
                <a:latin typeface="Comic Sans MS" pitchFamily="66" charset="0"/>
              </a:rPr>
              <a:t>Значение воздуха: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0013" y="1512888"/>
            <a:ext cx="89804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sz="3200" b="1" dirty="0"/>
              <a:t>Воздухом дышат все живые организмы.</a:t>
            </a:r>
          </a:p>
          <a:p>
            <a:pPr eaLnBrk="1" hangingPunct="1">
              <a:buFontTx/>
              <a:buAutoNum type="arabicPeriod"/>
            </a:pPr>
            <a:r>
              <a:rPr lang="ru-RU" sz="3200" b="1" dirty="0"/>
              <a:t>Помогает летать птицам и насекомым.</a:t>
            </a:r>
          </a:p>
          <a:p>
            <a:pPr eaLnBrk="1" hangingPunct="1">
              <a:buFontTx/>
              <a:buAutoNum type="arabicPeriod"/>
            </a:pPr>
            <a:r>
              <a:rPr lang="ru-RU" sz="3200" b="1" dirty="0"/>
              <a:t>Передает звуки.</a:t>
            </a:r>
          </a:p>
          <a:p>
            <a:pPr eaLnBrk="1" hangingPunct="1">
              <a:buFontTx/>
              <a:buAutoNum type="arabicPeriod"/>
            </a:pPr>
            <a:r>
              <a:rPr lang="ru-RU" sz="3200" b="1" dirty="0"/>
              <a:t>«Рубашка планеты».</a:t>
            </a:r>
          </a:p>
        </p:txBody>
      </p:sp>
      <p:pic>
        <p:nvPicPr>
          <p:cNvPr id="614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2874963"/>
            <a:ext cx="345598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005263"/>
            <a:ext cx="5143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15888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441700"/>
            <a:ext cx="48577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441700"/>
            <a:ext cx="38068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5580063" y="26908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</a:rPr>
              <a:t>пыль</a:t>
            </a: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117475" y="3460750"/>
            <a:ext cx="175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B050"/>
                </a:solidFill>
              </a:rPr>
              <a:t>бактерии</a:t>
            </a:r>
          </a:p>
        </p:txBody>
      </p:sp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4167188" y="3475038"/>
            <a:ext cx="1535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</a:rPr>
              <a:t>пыльца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6767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50056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384300" y="-14288"/>
            <a:ext cx="1227138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сажа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435600" y="0"/>
            <a:ext cx="3328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ядовитые газы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331913" y="3644900"/>
            <a:ext cx="3392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dirty="0"/>
              <a:t>углекислый газ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00192" y="630932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в</a:t>
            </a:r>
            <a:r>
              <a:rPr lang="ru-RU" sz="2400" dirty="0" smtClean="0">
                <a:solidFill>
                  <a:schemeClr val="bg1"/>
                </a:solidFill>
              </a:rPr>
              <a:t>ыхлопные газы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827088" y="260350"/>
            <a:ext cx="7210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6600" dirty="0">
                <a:solidFill>
                  <a:schemeClr val="bg1"/>
                </a:solidFill>
                <a:latin typeface="Comic Sans MS" pitchFamily="66" charset="0"/>
              </a:rPr>
              <a:t>Свойства воздуха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1358900"/>
            <a:ext cx="872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885950" indent="-742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buFontTx/>
              <a:buAutoNum type="arabicPeriod"/>
            </a:pPr>
            <a:r>
              <a:rPr lang="ru-RU" sz="4000" b="1" dirty="0"/>
              <a:t>Без вкуса и запаха.</a:t>
            </a:r>
          </a:p>
        </p:txBody>
      </p:sp>
      <p:pic>
        <p:nvPicPr>
          <p:cNvPr id="922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" y="2276872"/>
            <a:ext cx="6059487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63713" y="4365625"/>
            <a:ext cx="6511925" cy="1143000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78697B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78697B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78697B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78697B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78697B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244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5"/>
            <a:ext cx="712946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Объект 2"/>
          <p:cNvSpPr>
            <a:spLocks noGrp="1"/>
          </p:cNvSpPr>
          <p:nvPr>
            <p:ph sz="quarter" idx="13"/>
          </p:nvPr>
        </p:nvSpPr>
        <p:spPr>
          <a:xfrm>
            <a:off x="0" y="30824"/>
            <a:ext cx="9144000" cy="3514725"/>
          </a:xfrm>
        </p:spPr>
        <p:txBody>
          <a:bodyPr/>
          <a:lstStyle/>
          <a:p>
            <a:pPr marL="46037" indent="0" algn="ctr" eaLnBrk="1" hangingPunct="1">
              <a:buNone/>
            </a:pPr>
            <a:r>
              <a:rPr lang="ru-RU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r>
              <a:rPr lang="ru-RU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r>
              <a:rPr lang="en-U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Упругость-сопротивление </a:t>
            </a:r>
            <a:r>
              <a:rPr lang="ru-RU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изменению объема.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9" y="1181471"/>
            <a:ext cx="829567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32656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3. </a:t>
            </a:r>
            <a:r>
              <a:rPr lang="ru-RU" sz="4000" dirty="0" smtClean="0"/>
              <a:t>Не имеет цвета.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07504" y="298370"/>
            <a:ext cx="892899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dirty="0"/>
              <a:t>4</a:t>
            </a:r>
            <a:r>
              <a:rPr lang="ru-RU" sz="4000" dirty="0" smtClean="0"/>
              <a:t>. Легче воды.</a:t>
            </a:r>
            <a:endParaRPr lang="ru-RU" sz="4000" dirty="0"/>
          </a:p>
        </p:txBody>
      </p:sp>
      <p:pic>
        <p:nvPicPr>
          <p:cNvPr id="12293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171356"/>
            <a:ext cx="6264696" cy="539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20" y="2060847"/>
            <a:ext cx="4300537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4" y="2060848"/>
            <a:ext cx="410368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064694" y="188640"/>
            <a:ext cx="71797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dirty="0" smtClean="0"/>
              <a:t>5. Воздух </a:t>
            </a:r>
            <a:r>
              <a:rPr lang="ru-RU" sz="4000" dirty="0"/>
              <a:t>– плохой проводник тепла и холода.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890</TotalTime>
  <Words>124</Words>
  <Application>Microsoft Office PowerPoint</Application>
  <PresentationFormat>Экран (4:3)</PresentationFormat>
  <Paragraphs>30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Trebuchet MS</vt:lpstr>
      <vt:lpstr>Georgia</vt:lpstr>
      <vt:lpstr>Calibri</vt:lpstr>
      <vt:lpstr>Comic Sans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Katya</dc:creator>
  <cp:lastModifiedBy>DNA7 X86</cp:lastModifiedBy>
  <cp:revision>43</cp:revision>
  <dcterms:created xsi:type="dcterms:W3CDTF">2004-12-13T23:12:05Z</dcterms:created>
  <dcterms:modified xsi:type="dcterms:W3CDTF">2016-05-19T18:19:21Z</dcterms:modified>
</cp:coreProperties>
</file>