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3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5800D-8B73-4C4E-81B0-76BB93BEA54F}" type="datetimeFigureOut">
              <a:rPr lang="ru-RU" smtClean="0"/>
              <a:t>21.06.2016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04454-FBB7-468E-A8BC-65FFFDFFA8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Мои документы\шаблоны для выпуска\досид дет са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выпуск разновозрастная\IMG_2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1" cy="7121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выпуск разновозрастная\IMG_2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1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выпуск разновозрастная\IMG_2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выпуск разновозрастная\IMG_2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H:\выпуск разновозрастная\IMG_24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:\выпуск разновозрастная\IMG_2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:\выпуск разновозрастная\IMG_2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315416"/>
            <a:ext cx="92118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:\выпуск разновозрастная\IMG_2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H:\выпуск разновозрастная\IMG_2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:\выпуск разновозрастная\IMG_2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Мои документы\шаблоны для выпуска\2досвид дет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:\выпуск разновозрастная\IMG_2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0"/>
            <a:ext cx="9144000" cy="6849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H:\выпуск разновозрастная\IMG_2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64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:\выпуск разновозрастная\IMG_2421.jpg"/>
          <p:cNvPicPr>
            <a:picLocks noGrp="1"/>
          </p:cNvPicPr>
          <p:nvPr>
            <p:ph idx="1"/>
          </p:nvPr>
        </p:nvPicPr>
        <p:blipFill>
          <a:blip r:embed="rId2" cstate="print"/>
          <a:srcRect b="159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:\выпуск разновозрастная\IMG_2426.jpg"/>
          <p:cNvPicPr>
            <a:picLocks noGrp="1"/>
          </p:cNvPicPr>
          <p:nvPr>
            <p:ph idx="1"/>
          </p:nvPr>
        </p:nvPicPr>
        <p:blipFill>
          <a:blip r:embed="rId2" cstate="print"/>
          <a:srcRect b="162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выпуск разновозрастная\IMG_2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413"/>
            <a:ext cx="8964488" cy="693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выпуск разновозрастная\IMG_2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выпуск разновозрастная\IMG_2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15" y="1"/>
            <a:ext cx="92880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выпуск разновозрастная\IMG_2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2016-06-21T05:18:26Z</dcterms:created>
  <dcterms:modified xsi:type="dcterms:W3CDTF">2016-06-21T06:08:04Z</dcterms:modified>
</cp:coreProperties>
</file>