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59F3-15EC-49E3-8A3B-6AC282482BA9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4F42-E1FC-4C6B-9E10-9D3236274F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59F3-15EC-49E3-8A3B-6AC282482BA9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4F42-E1FC-4C6B-9E10-9D3236274F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59F3-15EC-49E3-8A3B-6AC282482BA9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4F42-E1FC-4C6B-9E10-9D3236274F7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59F3-15EC-49E3-8A3B-6AC282482BA9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4F42-E1FC-4C6B-9E10-9D3236274F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59F3-15EC-49E3-8A3B-6AC282482BA9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4F42-E1FC-4C6B-9E10-9D3236274F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59F3-15EC-49E3-8A3B-6AC282482BA9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4F42-E1FC-4C6B-9E10-9D3236274F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59F3-15EC-49E3-8A3B-6AC282482BA9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4F42-E1FC-4C6B-9E10-9D3236274F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59F3-15EC-49E3-8A3B-6AC282482BA9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4F42-E1FC-4C6B-9E10-9D3236274F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59F3-15EC-49E3-8A3B-6AC282482BA9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4F42-E1FC-4C6B-9E10-9D3236274F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59F3-15EC-49E3-8A3B-6AC282482BA9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4F42-E1FC-4C6B-9E10-9D3236274F7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59F3-15EC-49E3-8A3B-6AC282482BA9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4F42-E1FC-4C6B-9E10-9D3236274F7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7EE59F3-15EC-49E3-8A3B-6AC282482BA9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3754F42-E1FC-4C6B-9E10-9D3236274F7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Вторая группа раннего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Воспитатели : </a:t>
            </a:r>
            <a:endParaRPr lang="ru-RU" dirty="0"/>
          </a:p>
          <a:p>
            <a:r>
              <a:rPr lang="ru-RU" dirty="0" smtClean="0"/>
              <a:t>  </a:t>
            </a:r>
            <a:r>
              <a:rPr lang="ru-RU" dirty="0" err="1" smtClean="0"/>
              <a:t>С.В.Головина</a:t>
            </a:r>
            <a:r>
              <a:rPr lang="ru-RU" dirty="0" smtClean="0"/>
              <a:t> ; </a:t>
            </a:r>
            <a:r>
              <a:rPr lang="ru-RU" dirty="0" err="1" smtClean="0"/>
              <a:t>Н.А.Кинякина</a:t>
            </a:r>
            <a:endParaRPr lang="ru-RU" dirty="0" smtClean="0"/>
          </a:p>
          <a:p>
            <a:r>
              <a:rPr lang="ru-RU" dirty="0" smtClean="0"/>
              <a:t>д\с №1 «</a:t>
            </a:r>
            <a:r>
              <a:rPr lang="ru-RU" dirty="0" err="1" smtClean="0"/>
              <a:t>Сказка»комбинированного</a:t>
            </a:r>
            <a:r>
              <a:rPr lang="ru-RU" dirty="0" smtClean="0"/>
              <a:t> вида.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36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Здесь живут наши куклы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97" y="2679700"/>
            <a:ext cx="1936855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328166"/>
            <a:ext cx="3822700" cy="2149531"/>
          </a:xfrm>
        </p:spPr>
      </p:pic>
    </p:spTree>
    <p:extLst>
      <p:ext uri="{BB962C8B-B14F-4D97-AF65-F5344CB8AC3E}">
        <p14:creationId xmlns:p14="http://schemas.microsoft.com/office/powerpoint/2010/main" val="10736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03" y="2989465"/>
            <a:ext cx="5016731" cy="28221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Кукла в мордовском костюме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03" y="2989465"/>
            <a:ext cx="5016731" cy="28221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Ухаживаем за цветами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0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203" y="2674938"/>
            <a:ext cx="1939531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Спортивное оборудование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53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03" y="2989465"/>
            <a:ext cx="5016731" cy="28221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Сюжетно-ролевая игра   «Путешествие на автобусе»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9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327797"/>
            <a:ext cx="3822700" cy="21502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327797"/>
            <a:ext cx="3822700" cy="2150268"/>
          </a:xfrm>
        </p:spPr>
      </p:pic>
    </p:spTree>
    <p:extLst>
      <p:ext uri="{BB962C8B-B14F-4D97-AF65-F5344CB8AC3E}">
        <p14:creationId xmlns:p14="http://schemas.microsoft.com/office/powerpoint/2010/main" val="20416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03" y="2989465"/>
            <a:ext cx="5016731" cy="28221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Игрушки всегда нас ждут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2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00" y="2989762"/>
            <a:ext cx="5016137" cy="28215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этих книгах живут сказки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4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00" y="2989762"/>
            <a:ext cx="5016137" cy="28215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Строили , построили домик для Матрёшки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1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00" y="2989762"/>
            <a:ext cx="5016137" cy="28215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вот экскурсия закончена , Елена Михайловна велела убрать игрушки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0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риглашаем к нам в группу на экскурсию. Не стесняйтесь , проходите, игровую зону посмотрите.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03" y="2989465"/>
            <a:ext cx="5016731" cy="28221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конструируем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9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мы играем, цвет без ошибок называем: красный , синий и зелёный , с ними мы давно знакомы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328166"/>
            <a:ext cx="3822700" cy="21495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328166"/>
            <a:ext cx="3822700" cy="2149531"/>
          </a:xfrm>
        </p:spPr>
      </p:pic>
    </p:spTree>
    <p:extLst>
      <p:ext uri="{BB962C8B-B14F-4D97-AF65-F5344CB8AC3E}">
        <p14:creationId xmlns:p14="http://schemas.microsoft.com/office/powerpoint/2010/main" val="9358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Развиваем ловкость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328166"/>
            <a:ext cx="3822700" cy="21495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328166"/>
            <a:ext cx="3822700" cy="2149531"/>
          </a:xfrm>
        </p:spPr>
      </p:pic>
    </p:spTree>
    <p:extLst>
      <p:ext uri="{BB962C8B-B14F-4D97-AF65-F5344CB8AC3E}">
        <p14:creationId xmlns:p14="http://schemas.microsoft.com/office/powerpoint/2010/main" val="374066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Наши музыкальные инструменты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3703709"/>
            <a:ext cx="3819525" cy="214774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703061"/>
            <a:ext cx="3822700" cy="2149040"/>
          </a:xfrm>
        </p:spPr>
      </p:pic>
    </p:spTree>
    <p:extLst>
      <p:ext uri="{BB962C8B-B14F-4D97-AF65-F5344CB8AC3E}">
        <p14:creationId xmlns:p14="http://schemas.microsoft.com/office/powerpoint/2010/main" val="8127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вот так на них играем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328166"/>
            <a:ext cx="3822700" cy="21495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328166"/>
            <a:ext cx="3822700" cy="2149531"/>
          </a:xfrm>
        </p:spPr>
      </p:pic>
    </p:spTree>
    <p:extLst>
      <p:ext uri="{BB962C8B-B14F-4D97-AF65-F5344CB8AC3E}">
        <p14:creationId xmlns:p14="http://schemas.microsoft.com/office/powerpoint/2010/main" val="33878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 театрализованной деятельности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328166"/>
            <a:ext cx="3822700" cy="21495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328166"/>
            <a:ext cx="3822700" cy="2149531"/>
          </a:xfrm>
        </p:spPr>
      </p:pic>
    </p:spTree>
    <p:extLst>
      <p:ext uri="{BB962C8B-B14F-4D97-AF65-F5344CB8AC3E}">
        <p14:creationId xmlns:p14="http://schemas.microsoft.com/office/powerpoint/2010/main" val="20106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Сенсорное развитие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328166"/>
            <a:ext cx="3822700" cy="21495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328166"/>
            <a:ext cx="3822700" cy="2149531"/>
          </a:xfrm>
        </p:spPr>
      </p:pic>
    </p:spTree>
    <p:extLst>
      <p:ext uri="{BB962C8B-B14F-4D97-AF65-F5344CB8AC3E}">
        <p14:creationId xmlns:p14="http://schemas.microsoft.com/office/powerpoint/2010/main" val="401742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</TotalTime>
  <Words>118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Вторая группа раннего возраста</vt:lpstr>
      <vt:lpstr> Приглашаем к нам в группу на экскурсию. Не стесняйтесь , проходите, игровую зону посмотрите.</vt:lpstr>
      <vt:lpstr>Мы конструируем</vt:lpstr>
      <vt:lpstr>А мы играем, цвет без ошибок называем: красный , синий и зелёный , с ними мы давно знакомы</vt:lpstr>
      <vt:lpstr>Развиваем ловкость</vt:lpstr>
      <vt:lpstr>Наши музыкальные инструменты</vt:lpstr>
      <vt:lpstr>А вот так на них играем</vt:lpstr>
      <vt:lpstr>Центр театрализованной деятельности</vt:lpstr>
      <vt:lpstr>Сенсорное развитие</vt:lpstr>
      <vt:lpstr>Здесь живут наши куклы</vt:lpstr>
      <vt:lpstr>Кукла в мордовском костюме</vt:lpstr>
      <vt:lpstr>Ухаживаем за цветами</vt:lpstr>
      <vt:lpstr>Спортивное оборудование</vt:lpstr>
      <vt:lpstr>Сюжетно-ролевая игра   «Путешествие на автобусе»</vt:lpstr>
      <vt:lpstr>Презентация PowerPoint</vt:lpstr>
      <vt:lpstr>Игрушки всегда нас ждут</vt:lpstr>
      <vt:lpstr>В этих книгах живут сказки</vt:lpstr>
      <vt:lpstr>Строили , построили домик для Матрёшки</vt:lpstr>
      <vt:lpstr>И вот экскурсия закончена , Елена Михайловна велела убрать игрушки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Вторая группа раннего возраста</dc:title>
  <dc:creator>Дмитрий</dc:creator>
  <cp:lastModifiedBy>Дмитрий</cp:lastModifiedBy>
  <cp:revision>6</cp:revision>
  <dcterms:created xsi:type="dcterms:W3CDTF">2016-05-24T18:06:16Z</dcterms:created>
  <dcterms:modified xsi:type="dcterms:W3CDTF">2016-05-25T18:33:03Z</dcterms:modified>
</cp:coreProperties>
</file>