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61" r:id="rId8"/>
    <p:sldId id="262" r:id="rId9"/>
    <p:sldId id="263" r:id="rId10"/>
    <p:sldId id="265" r:id="rId11"/>
    <p:sldId id="264" r:id="rId12"/>
    <p:sldId id="266" r:id="rId13"/>
    <p:sldId id="267" r:id="rId14"/>
    <p:sldId id="268" r:id="rId15"/>
    <p:sldId id="270" r:id="rId16"/>
    <p:sldId id="269" r:id="rId17"/>
    <p:sldId id="272" r:id="rId18"/>
    <p:sldId id="273" r:id="rId19"/>
    <p:sldId id="275" r:id="rId20"/>
    <p:sldId id="276" r:id="rId21"/>
    <p:sldId id="277" r:id="rId22"/>
    <p:sldId id="278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AD85D1C-DB8C-4D6E-B251-549D5E9BAC06}" type="datetimeFigureOut">
              <a:rPr lang="ru-RU" smtClean="0"/>
              <a:pPr/>
              <a:t>25.05.2016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387CB6D-B4BC-411D-9004-A972AB4F5FC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dissolve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844824"/>
            <a:ext cx="8280920" cy="2736304"/>
          </a:xfrm>
        </p:spPr>
        <p:txBody>
          <a:bodyPr>
            <a:normAutofit/>
          </a:bodyPr>
          <a:lstStyle/>
          <a:p>
            <a:r>
              <a:rPr lang="ru-RU" sz="7200" i="1" dirty="0" smtClean="0"/>
              <a:t>Ловкие пальчики</a:t>
            </a:r>
            <a:endParaRPr lang="ru-RU" sz="7200" i="1" dirty="0"/>
          </a:p>
        </p:txBody>
      </p:sp>
    </p:spTree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54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SDC1545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Рисование по клеточкам</a:t>
            </a:r>
            <a:endParaRPr lang="ru-RU" dirty="0"/>
          </a:p>
        </p:txBody>
      </p:sp>
      <p:pic>
        <p:nvPicPr>
          <p:cNvPr id="5" name="Содержимое 4" descr="SDC154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5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Нанизывание бусинок на верёвочку</a:t>
            </a:r>
            <a:endParaRPr lang="ru-RU" dirty="0"/>
          </a:p>
        </p:txBody>
      </p:sp>
      <p:pic>
        <p:nvPicPr>
          <p:cNvPr id="5" name="Содержимое 4" descr="SDC1546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6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Изготовление  букв из различного материала</a:t>
            </a:r>
            <a:endParaRPr lang="ru-RU" dirty="0"/>
          </a:p>
        </p:txBody>
      </p:sp>
      <p:pic>
        <p:nvPicPr>
          <p:cNvPr id="5" name="Содержимое 4" descr="SDC15418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3792" y="1920875"/>
            <a:ext cx="3325416" cy="4433888"/>
          </a:xfrm>
        </p:spPr>
      </p:pic>
      <p:pic>
        <p:nvPicPr>
          <p:cNvPr id="6" name="Содержимое 5" descr="SDC1543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4792" y="1920875"/>
            <a:ext cx="3325416" cy="4433888"/>
          </a:xfrm>
        </p:spPr>
      </p:pic>
    </p:spTree>
  </p:cSld>
  <p:clrMapOvr>
    <a:masterClrMapping/>
  </p:clrMapOvr>
  <p:transition>
    <p:dissolv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прищепками</a:t>
            </a:r>
            <a:endParaRPr lang="ru-RU" dirty="0"/>
          </a:p>
        </p:txBody>
      </p:sp>
      <p:pic>
        <p:nvPicPr>
          <p:cNvPr id="5" name="Содержимое 4" descr="SDC155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2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551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2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552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3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со спичками</a:t>
            </a:r>
            <a:endParaRPr lang="ru-RU" dirty="0"/>
          </a:p>
        </p:txBody>
      </p:sp>
      <p:pic>
        <p:nvPicPr>
          <p:cNvPr id="5" name="Содержимое 4" descr="SDC15536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37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553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4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Игры с крупами и макаронами: «Золушка»</a:t>
            </a:r>
            <a:endParaRPr lang="ru-RU" dirty="0"/>
          </a:p>
        </p:txBody>
      </p:sp>
      <p:pic>
        <p:nvPicPr>
          <p:cNvPr id="5" name="Содержимое 4" descr="SDC1554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4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2996952"/>
            <a:ext cx="7772400" cy="2236504"/>
          </a:xfrm>
        </p:spPr>
        <p:txBody>
          <a:bodyPr>
            <a:normAutofit fontScale="62500" lnSpcReduction="20000"/>
          </a:bodyPr>
          <a:lstStyle/>
          <a:p>
            <a:r>
              <a:rPr lang="ru-RU" sz="4600" dirty="0" smtClean="0"/>
              <a:t>Цель:  создание условий для развития мелкой моторики;</a:t>
            </a:r>
          </a:p>
          <a:p>
            <a:r>
              <a:rPr lang="ru-RU" sz="4600" dirty="0" smtClean="0"/>
              <a:t>-реализация в учебном процессе системы игр и игровых упражнений, направленных на развитие мелкой моторики кистей рук детей</a:t>
            </a:r>
            <a:r>
              <a:rPr lang="ru-RU" sz="32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ватными палочками</a:t>
            </a:r>
            <a:endParaRPr lang="ru-RU" dirty="0"/>
          </a:p>
        </p:txBody>
      </p:sp>
      <p:pic>
        <p:nvPicPr>
          <p:cNvPr id="5" name="Содержимое 4" descr="SDC1555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5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DC1555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5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мозаикой</a:t>
            </a:r>
            <a:endParaRPr lang="ru-RU" dirty="0"/>
          </a:p>
        </p:txBody>
      </p:sp>
      <p:pic>
        <p:nvPicPr>
          <p:cNvPr id="5" name="Содержимое 4" descr="SDC1555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58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ransition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 грецким орехом</a:t>
            </a:r>
            <a:endParaRPr lang="ru-RU" dirty="0"/>
          </a:p>
        </p:txBody>
      </p:sp>
      <p:pic>
        <p:nvPicPr>
          <p:cNvPr id="5" name="Содержимое 4" descr="SDC1542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2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терапия: </a:t>
            </a:r>
            <a:br>
              <a:rPr lang="ru-RU" dirty="0" smtClean="0"/>
            </a:br>
            <a:r>
              <a:rPr lang="ru-RU" dirty="0" smtClean="0"/>
              <a:t>игра с массажным мячиком</a:t>
            </a:r>
            <a:endParaRPr lang="ru-RU" dirty="0"/>
          </a:p>
        </p:txBody>
      </p:sp>
      <p:pic>
        <p:nvPicPr>
          <p:cNvPr id="5" name="Содержимое 4" descr="SDC1542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2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Су – </a:t>
            </a:r>
            <a:r>
              <a:rPr lang="ru-RU" dirty="0" err="1" smtClean="0"/>
              <a:t>Джок</a:t>
            </a:r>
            <a:r>
              <a:rPr lang="ru-RU" dirty="0" smtClean="0"/>
              <a:t> терапия:</a:t>
            </a:r>
            <a:br>
              <a:rPr lang="ru-RU" dirty="0" smtClean="0"/>
            </a:br>
            <a:r>
              <a:rPr lang="ru-RU" dirty="0" smtClean="0"/>
              <a:t>игра с массажным колечком</a:t>
            </a:r>
            <a:endParaRPr lang="ru-RU" dirty="0"/>
          </a:p>
        </p:txBody>
      </p:sp>
      <p:pic>
        <p:nvPicPr>
          <p:cNvPr id="4" name="Содержимое 3" descr="SDC1542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5708" y="1935163"/>
            <a:ext cx="5852583" cy="4389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Игры с сосновыми шишками</a:t>
            </a:r>
            <a:endParaRPr lang="ru-RU" dirty="0"/>
          </a:p>
        </p:txBody>
      </p:sp>
      <p:pic>
        <p:nvPicPr>
          <p:cNvPr id="5" name="Содержимое 4" descr="SDC1552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</p:spPr>
      </p:pic>
      <p:pic>
        <p:nvPicPr>
          <p:cNvPr id="6" name="Содержимое 5" descr="SDC15530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</p:spPr>
      </p:pic>
    </p:spTree>
  </p:cSld>
  <p:clrMapOvr>
    <a:masterClrMapping/>
  </p:clrMapOvr>
  <p:transition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Игра со шнурками</a:t>
            </a:r>
            <a:endParaRPr lang="ru-RU" dirty="0"/>
          </a:p>
        </p:txBody>
      </p:sp>
      <p:pic>
        <p:nvPicPr>
          <p:cNvPr id="5" name="Содержимое 4" descr="SDC1542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31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Штриховка предметов</a:t>
            </a:r>
            <a:endParaRPr lang="ru-RU" dirty="0"/>
          </a:p>
        </p:txBody>
      </p:sp>
      <p:pic>
        <p:nvPicPr>
          <p:cNvPr id="5" name="Содержимое 4" descr="SDC154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SDC1544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SDC1544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Содержимое 11" descr="SDC1544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623344"/>
            <a:ext cx="4038600" cy="30289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87</TotalTime>
  <Words>92</Words>
  <Application>Microsoft Office PowerPoint</Application>
  <PresentationFormat>Экран (4:3)</PresentationFormat>
  <Paragraphs>18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Поток</vt:lpstr>
      <vt:lpstr>Ловкие пальчики</vt:lpstr>
      <vt:lpstr>Слайд 2</vt:lpstr>
      <vt:lpstr>Игра с грецким орехом</vt:lpstr>
      <vt:lpstr>Су – Джок терапия:  игра с массажным мячиком</vt:lpstr>
      <vt:lpstr>Су – Джок терапия: игра с массажным колечком</vt:lpstr>
      <vt:lpstr>Игры с сосновыми шишками</vt:lpstr>
      <vt:lpstr>Игра со шнурками</vt:lpstr>
      <vt:lpstr>Штриховка предметов</vt:lpstr>
      <vt:lpstr>Слайд 9</vt:lpstr>
      <vt:lpstr>Слайд 10</vt:lpstr>
      <vt:lpstr>Рисование по клеточкам</vt:lpstr>
      <vt:lpstr>Нанизывание бусинок на верёвочку</vt:lpstr>
      <vt:lpstr>Изготовление  букв из различного материала</vt:lpstr>
      <vt:lpstr>Игры с прищепками</vt:lpstr>
      <vt:lpstr>Слайд 15</vt:lpstr>
      <vt:lpstr>Слайд 16</vt:lpstr>
      <vt:lpstr>Игры со спичками</vt:lpstr>
      <vt:lpstr>Слайд 18</vt:lpstr>
      <vt:lpstr>Игры с крупами и макаронами: «Золушка»</vt:lpstr>
      <vt:lpstr>Игры с ватными палочками</vt:lpstr>
      <vt:lpstr>Слайд 21</vt:lpstr>
      <vt:lpstr>Игры с мозаикой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Ловкие пальчики</dc:title>
  <dc:creator>admin</dc:creator>
  <cp:lastModifiedBy>admin</cp:lastModifiedBy>
  <cp:revision>13</cp:revision>
  <dcterms:created xsi:type="dcterms:W3CDTF">2016-05-09T16:15:38Z</dcterms:created>
  <dcterms:modified xsi:type="dcterms:W3CDTF">2016-05-25T18:59:49Z</dcterms:modified>
</cp:coreProperties>
</file>