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1" r:id="rId4"/>
    <p:sldId id="263" r:id="rId5"/>
    <p:sldId id="259" r:id="rId6"/>
    <p:sldId id="258" r:id="rId7"/>
    <p:sldId id="292" r:id="rId8"/>
    <p:sldId id="269" r:id="rId9"/>
    <p:sldId id="266" r:id="rId10"/>
    <p:sldId id="264" r:id="rId11"/>
    <p:sldId id="268" r:id="rId12"/>
    <p:sldId id="267" r:id="rId13"/>
    <p:sldId id="261" r:id="rId14"/>
    <p:sldId id="262" r:id="rId15"/>
    <p:sldId id="270" r:id="rId16"/>
    <p:sldId id="277" r:id="rId17"/>
    <p:sldId id="271" r:id="rId18"/>
    <p:sldId id="272" r:id="rId19"/>
    <p:sldId id="273" r:id="rId20"/>
    <p:sldId id="276" r:id="rId21"/>
    <p:sldId id="279" r:id="rId22"/>
    <p:sldId id="293" r:id="rId23"/>
    <p:sldId id="294" r:id="rId24"/>
    <p:sldId id="285" r:id="rId25"/>
    <p:sldId id="286" r:id="rId26"/>
    <p:sldId id="290" r:id="rId27"/>
    <p:sldId id="287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69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9E552-7FAD-4E20-93A1-936BBD3FE93D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3BC5B-D545-40FD-93A3-A71CD1F8F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BC5B-D545-40FD-93A3-A71CD1F8F1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E8B10-7851-4F0A-AC2E-186DDF080AA1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5FED-A311-4341-886D-E121AC06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6400800" cy="107157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Презентация в картинках.</a:t>
            </a:r>
          </a:p>
          <a:p>
            <a:r>
              <a:rPr lang="ru-RU" dirty="0" smtClean="0"/>
              <a:t>/составитель: Карсакова М.Г. /.</a:t>
            </a:r>
          </a:p>
          <a:p>
            <a:r>
              <a:rPr lang="ru-RU" sz="2300" dirty="0" smtClean="0"/>
              <a:t>2016г.</a:t>
            </a:r>
            <a:endParaRPr lang="ru-RU" sz="2300" dirty="0"/>
          </a:p>
        </p:txBody>
      </p:sp>
      <p:pic>
        <p:nvPicPr>
          <p:cNvPr id="1026" name="Picture 2" descr="http://900igr.net/datas/kosmos-gorod-transport/Transport-6.files/0002-002-Trans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14290"/>
            <a:ext cx="8572560" cy="5126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dirty="0" smtClean="0"/>
              <a:t>Грузовой транспорт</a:t>
            </a:r>
            <a:endParaRPr lang="ru-RU" sz="1800" b="1" dirty="0"/>
          </a:p>
        </p:txBody>
      </p:sp>
      <p:pic>
        <p:nvPicPr>
          <p:cNvPr id="3074" name="Picture 2" descr="https://i.ytimg.com/vi/NB16UFnwHRk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1537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etizdat.ucoz.org/_ph/43/279362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youedu.ru/uploads/posts/2013-08/247_Transport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54851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cdn.imgbb.ru/user/145/1457421/201510/bc26bae1c4dc32997bbcb94f154470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cdn.imgbb.ru/user/145/1457421/201510/bc26bae1c4dc32997bbcb94f154470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cdn.imgbb.ru/user/145/1457421/201510/bc26bae1c4dc32997bbcb94f154470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cdn.imgbb.ru/user/145/1457421/201510/bc26bae1c4dc32997bbcb94f154470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cdn.imgbb.ru/user/145/1457421/201510/bc26bae1c4dc32997bbcb94f154470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cdn.imgbb.ru/user/145/1457421/201510/bc26bae1c4dc32997bbcb94f154470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cdn.imgbb.ru/user/145/1457421/201510/bc26bae1c4dc32997bbcb94f154470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8" name="Picture 16" descr="https://fs00.infourok.ru/images/doc/174/199599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2352"/>
            <a:ext cx="8429684" cy="6348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dn.imgbb.ru/user/145/1457421/201510/bc26bae1c4dc32997bbcb94f154470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viki.rdf.ru/media/upload/preview/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5818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s.myshared.ru/4/80753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72560" cy="6000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.boffo.ru/boffoimage/image/8435114423027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4891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ywishlist.ru/pic/i/wish/orig/006/531/1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myshared.ru/5/353081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s00.infourok.ru/images/doc/230/65003/1/64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4" cy="57865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lgcdt.ucoz.ru/foto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6778"/>
            <a:ext cx="8715436" cy="6254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tranamam.ru/data/cache/2012apr/27/10/4433363_13259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429288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Д/и « Найди пару»</a:t>
            </a:r>
            <a:endParaRPr lang="ru-RU" sz="2000" b="1" dirty="0"/>
          </a:p>
        </p:txBody>
      </p:sp>
      <p:pic>
        <p:nvPicPr>
          <p:cNvPr id="36866" name="Picture 2" descr="http://img3.imgbb.ru/0/6/a/06a157e9b8026b3a3b1c4c49ea938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000924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0.liveinternet.ru/images/attach/c/2/74/255/74255066_large_zagadkiskartinkamitranspor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072362" cy="49292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Загадки</a:t>
            </a:r>
            <a:r>
              <a:rPr lang="ru-RU" dirty="0" smtClean="0"/>
              <a:t> – </a:t>
            </a:r>
            <a:r>
              <a:rPr lang="ru-RU" b="1" dirty="0" err="1" smtClean="0"/>
              <a:t>добавлялки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Реши кроссворд</a:t>
            </a:r>
            <a:endParaRPr lang="ru-RU" b="1" dirty="0"/>
          </a:p>
        </p:txBody>
      </p:sp>
      <p:pic>
        <p:nvPicPr>
          <p:cNvPr id="3" name="Picture 2" descr="http://gigabaza.ru/images/52/102548/m54d05e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929618" cy="5929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1.liveinternet.ru/images/attach/c/5/85/327/85327663_large_transpo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rnapress.kz/wp-content/uploads/2013/06/u0icfoEFdcxO0S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929618" cy="57150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Помните, что транспортные средства</a:t>
            </a:r>
            <a:endParaRPr lang="ru-RU" b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0005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это не только быстрое передвижение человека на большие расстояния, но и…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ssaysstudent.ru/articles/wp-content/uploads/2016/04/23122327-referat-na-temu-perekres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7643866" cy="1143000"/>
          </a:xfrm>
        </p:spPr>
        <p:txBody>
          <a:bodyPr/>
          <a:lstStyle/>
          <a:p>
            <a:r>
              <a:rPr lang="ru-RU" b="1" dirty="0" smtClean="0"/>
              <a:t>До новых встреч!</a:t>
            </a:r>
            <a:endParaRPr lang="ru-RU" b="1" dirty="0"/>
          </a:p>
        </p:txBody>
      </p:sp>
      <p:pic>
        <p:nvPicPr>
          <p:cNvPr id="1026" name="Picture 2" descr="http://muta-bor.com/wp-content/uploads/2013/12/par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840105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yclipart.ru/uploads/posts/2010-05/1272975387_ebb4be7879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datas/geografija/Transport-v-Rossii-1/0006-006-Transport-Rossii-9-k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zentacii.info/wp-content/uploads/2015/11/q40Yc229Z5lvU5Dz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143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35716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,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35716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,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rezentacii.info/wp-content/uploads/2015/11/q40Yc229Z5lvU5Dz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kazka.ru/img/g/uk67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20" y="285728"/>
            <a:ext cx="8440784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s/geografija/Transport-v-Rossii-1/0004-004-Po-naznacheniju-transport-podrazdeljaet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.ytimg.com/vi/XrWwqKnJ5Dg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909" y="1285860"/>
            <a:ext cx="7870743" cy="52149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Легковой транспорт</a:t>
            </a:r>
            <a:endParaRPr lang="ru-RU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53</Words>
  <Application>Microsoft Office PowerPoint</Application>
  <PresentationFormat>Экран (4:3)</PresentationFormat>
  <Paragraphs>14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Легковой транспорт</vt:lpstr>
      <vt:lpstr>Грузовой транспорт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Д/и « Найди пару»</vt:lpstr>
      <vt:lpstr>Загадки – добавлялки.</vt:lpstr>
      <vt:lpstr>Реши кроссворд</vt:lpstr>
      <vt:lpstr>Слайд 24</vt:lpstr>
      <vt:lpstr>Помните, что транспортные средства</vt:lpstr>
      <vt:lpstr>это не только быстрое передвижение человека на большие расстояния, но и…</vt:lpstr>
      <vt:lpstr>Слайд 27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120</cp:revision>
  <dcterms:created xsi:type="dcterms:W3CDTF">2016-08-07T05:35:42Z</dcterms:created>
  <dcterms:modified xsi:type="dcterms:W3CDTF">2016-08-12T13:15:16Z</dcterms:modified>
</cp:coreProperties>
</file>