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ЭКОЛОГИЧЕСКАЯ ВИКТОРИНА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376864" cy="23511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9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 звуки неживой природы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345233885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«Сажаем деревья и кустарники»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зеленой полянке растут  хвойные деревья.</a:t>
            </a:r>
          </a:p>
          <a:p>
            <a:r>
              <a:rPr lang="ru-RU" dirty="0" smtClean="0"/>
              <a:t>На красной полянке - лиственные деревья.</a:t>
            </a:r>
          </a:p>
          <a:p>
            <a:r>
              <a:rPr lang="ru-RU" dirty="0" smtClean="0"/>
              <a:t>На желтой полянке – кустарники. </a:t>
            </a:r>
            <a:endParaRPr lang="ru-RU" dirty="0"/>
          </a:p>
        </p:txBody>
      </p:sp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«Угадай, чье жилище»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Белк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67" y="1124512"/>
            <a:ext cx="2808312" cy="279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980" y="1162602"/>
            <a:ext cx="2206360" cy="286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едвед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131" y="4029919"/>
            <a:ext cx="2520280" cy="278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Дупло белки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71" y="1227838"/>
            <a:ext cx="2324399" cy="259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рлога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1" y="4143870"/>
            <a:ext cx="2382761" cy="258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Нора Лисы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736" y="4143870"/>
            <a:ext cx="2388848" cy="2520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27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Назовите объекты природного мира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72" y="1291706"/>
            <a:ext cx="3305832" cy="247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831" y="1347143"/>
            <a:ext cx="244827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72" y="4005064"/>
            <a:ext cx="3315849" cy="248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05064"/>
            <a:ext cx="3073524" cy="256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34523388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144" y="1700808"/>
            <a:ext cx="753004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2428868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967" y="1480117"/>
            <a:ext cx="6086345" cy="461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556792"/>
            <a:ext cx="6374029" cy="4574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84784"/>
            <a:ext cx="722555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84784"/>
            <a:ext cx="8400647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700808"/>
            <a:ext cx="3244379" cy="482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700808"/>
            <a:ext cx="690247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ЭКОЛОГИЧЕСКАЯ ВИКТОРИНА</vt:lpstr>
      <vt:lpstr>Назовите объекты природного мира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Отгадай звуки неживой природы</vt:lpstr>
      <vt:lpstr>«Сажаем деревья и кустарники»</vt:lpstr>
      <vt:lpstr>«Угадай, чье жилище»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user</dc:creator>
  <cp:lastModifiedBy>Windows User</cp:lastModifiedBy>
  <cp:revision>2</cp:revision>
  <dcterms:created xsi:type="dcterms:W3CDTF">2013-11-15T18:19:12Z</dcterms:created>
  <dcterms:modified xsi:type="dcterms:W3CDTF">2015-04-29T06:26:42Z</dcterms:modified>
</cp:coreProperties>
</file>