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1" r:id="rId4"/>
    <p:sldId id="272" r:id="rId5"/>
    <p:sldId id="263" r:id="rId6"/>
    <p:sldId id="262" r:id="rId7"/>
    <p:sldId id="273" r:id="rId8"/>
    <p:sldId id="274" r:id="rId9"/>
    <p:sldId id="260" r:id="rId10"/>
    <p:sldId id="276" r:id="rId11"/>
    <p:sldId id="275" r:id="rId12"/>
    <p:sldId id="282" r:id="rId13"/>
    <p:sldId id="283" r:id="rId14"/>
    <p:sldId id="279" r:id="rId15"/>
    <p:sldId id="270" r:id="rId16"/>
    <p:sldId id="265" r:id="rId17"/>
    <p:sldId id="278" r:id="rId18"/>
    <p:sldId id="280" r:id="rId19"/>
    <p:sldId id="26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93" d="100"/>
          <a:sy n="93" d="100"/>
        </p:scale>
        <p:origin x="-2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5E3D8-55BB-4D5F-9ACA-7C264AF622F0}" type="datetimeFigureOut">
              <a:rPr lang="ru-RU" smtClean="0"/>
              <a:t>31.08.2016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ECE8E-FD99-48BA-B014-18A7DE411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3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CE8E-FD99-48BA-B014-18A7DE41166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0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CE8E-FD99-48BA-B014-18A7DE4116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1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2B033-041C-488B-9008-99429CBE8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2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1592-FE0C-490D-AECC-28F652FA5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7CAAB-4BDC-461B-82FE-BC1F880C4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72E32-81A1-47E1-B860-DD06D49A5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2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5800" y="3733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B45F-4DF2-4BBF-BAF1-A88F1D3C2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33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3733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57624-AD5F-4743-A517-404424194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04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484FF-E2AA-46B6-89F6-93FD0ED2E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3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379A7-0729-495B-8054-4635FFFAA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1532E-6735-446B-AED0-DC7B5A01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C89F-235B-4CC3-A9E5-DBADAB217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1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45B7D-FF3C-475A-B7C3-FD215682B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18342-6B2A-42C5-8334-5B670B492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9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69674-DD02-48B4-83A6-7987557FC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9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3F021-9533-4BE0-B97E-8B0AEA067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E1D6D-EAD3-4A40-BEE2-128786DF4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596E86D-F382-4975-B2B7-14AF6D617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280400" cy="4248150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CC00CC"/>
                </a:solidFill>
              </a:rPr>
              <a:t>Фотоотчет</a:t>
            </a:r>
            <a:r>
              <a:rPr lang="ru-RU" sz="4800" dirty="0">
                <a:solidFill>
                  <a:srgbClr val="CC00CC"/>
                </a:solidFill>
              </a:rPr>
              <a:t/>
            </a:r>
            <a:br>
              <a:rPr lang="ru-RU" sz="4800" dirty="0">
                <a:solidFill>
                  <a:srgbClr val="CC00CC"/>
                </a:solidFill>
              </a:rPr>
            </a:br>
            <a:r>
              <a:rPr lang="ru-RU" sz="4800" dirty="0" smtClean="0">
                <a:solidFill>
                  <a:srgbClr val="CC00CC"/>
                </a:solidFill>
              </a:rPr>
              <a:t>«</a:t>
            </a:r>
            <a:r>
              <a:rPr lang="ru-RU" sz="6600" b="1" dirty="0" smtClean="0">
                <a:solidFill>
                  <a:srgbClr val="CC00CC"/>
                </a:solidFill>
              </a:rPr>
              <a:t>Из сказки зимней в сказку лета»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807" y="5157192"/>
            <a:ext cx="6146205" cy="1545233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CC00CC"/>
                </a:solidFill>
              </a:rPr>
              <a:t> МАДОУ №59</a:t>
            </a:r>
          </a:p>
          <a:p>
            <a:pPr eaLnBrk="1" hangingPunct="1"/>
            <a:r>
              <a:rPr lang="ru-RU" sz="2800" dirty="0" smtClean="0">
                <a:solidFill>
                  <a:srgbClr val="CC00CC"/>
                </a:solidFill>
              </a:rPr>
              <a:t>Воспитатель: Киселева </a:t>
            </a:r>
            <a:r>
              <a:rPr lang="ru-RU" sz="2800" dirty="0" smtClean="0">
                <a:solidFill>
                  <a:srgbClr val="CC00CC"/>
                </a:solidFill>
              </a:rPr>
              <a:t>Т.Г.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9552" y="1124744"/>
            <a:ext cx="4032448" cy="338437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993300"/>
                </a:solidFill>
              </a:rPr>
              <a:t>Нашей елкой любовался весь сад. Новогоднее настроение длилось до весны.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259632" y="116632"/>
            <a:ext cx="72008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FF"/>
                </a:solidFill>
              </a:rPr>
              <a:t>Елочка - елка зеленый наряд </a:t>
            </a:r>
            <a:endParaRPr lang="ru-RU" b="1" dirty="0">
              <a:solidFill>
                <a:srgbClr val="FF00FF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98" y="1196975"/>
            <a:ext cx="279499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05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9552" y="1052736"/>
            <a:ext cx="4032448" cy="3456384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993300"/>
                </a:solidFill>
              </a:rPr>
              <a:t>  Сказка зимняя перешла в сказку лета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259632" y="116632"/>
            <a:ext cx="712879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FF"/>
                </a:solidFill>
              </a:rPr>
              <a:t> Зима была снежной , а лето жарким!</a:t>
            </a:r>
            <a:endParaRPr lang="ru-RU" b="1" dirty="0">
              <a:solidFill>
                <a:srgbClr val="FF00FF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62" y="1124744"/>
            <a:ext cx="3046838" cy="541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62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755576" y="44624"/>
            <a:ext cx="4464496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FF"/>
                </a:solidFill>
              </a:rPr>
              <a:t>Такая веранда была   до волшебства лета</a:t>
            </a:r>
            <a:endParaRPr lang="ru-RU" b="1" dirty="0">
              <a:solidFill>
                <a:srgbClr val="FF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660232" y="6021288"/>
            <a:ext cx="2376264" cy="14401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3600400" cy="518457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7798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9552" y="188640"/>
            <a:ext cx="4752528" cy="151216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Такая стала после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3568" y="116632"/>
            <a:ext cx="424847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FF"/>
                </a:solidFill>
              </a:rPr>
              <a:t> </a:t>
            </a:r>
            <a:endParaRPr lang="ru-RU" b="1" dirty="0">
              <a:solidFill>
                <a:srgbClr val="FF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427984" y="1196752"/>
            <a:ext cx="4608512" cy="496855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C:\Users\User\Desktop\Фото участка\IMG_20160727_1111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0" y="980728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Фото участка\IMG_20160727_111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66920"/>
            <a:ext cx="5196830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08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373216"/>
            <a:ext cx="6984776" cy="1484784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33CC"/>
                </a:solidFill>
              </a:rPr>
              <a:t>Девчонки играют в </a:t>
            </a:r>
            <a:br>
              <a:rPr lang="ru-RU" sz="2400" b="1" dirty="0" smtClean="0">
                <a:solidFill>
                  <a:srgbClr val="FF33CC"/>
                </a:solidFill>
              </a:rPr>
            </a:br>
            <a:r>
              <a:rPr lang="ru-RU" sz="2400" b="1" dirty="0" smtClean="0">
                <a:solidFill>
                  <a:srgbClr val="FF33CC"/>
                </a:solidFill>
              </a:rPr>
              <a:t>« Дочки –матери»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67944" y="188640"/>
            <a:ext cx="4536504" cy="1224136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3600" b="1" dirty="0" smtClean="0">
              <a:solidFill>
                <a:srgbClr val="993300"/>
              </a:solidFill>
            </a:endParaRPr>
          </a:p>
        </p:txBody>
      </p:sp>
      <p:pic>
        <p:nvPicPr>
          <p:cNvPr id="9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84627"/>
            <a:ext cx="2473201" cy="387337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5" y="2996952"/>
            <a:ext cx="460851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107504" y="188640"/>
            <a:ext cx="3744416" cy="201622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Познаем азбуку, математику и поднимаем интеллект за игрой в шашки</a:t>
            </a:r>
            <a:endParaRPr lang="ru-RU" sz="24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9344"/>
            <a:ext cx="5338316" cy="28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2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332656"/>
            <a:ext cx="4032448" cy="122413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Арка искусства до и после волшебства лета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IMG_20150629_1030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18" y="692696"/>
            <a:ext cx="3664558" cy="51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0" y="1196751"/>
            <a:ext cx="2722802" cy="484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6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521700" cy="1381125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Arial Black" pitchFamily="34" charset="0"/>
              </a:rPr>
              <a:t>Корни деревьев превратились в причудливых змеек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000" dirty="0" smtClean="0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7"/>
            <a:ext cx="2824480" cy="509422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Рисунок 5" descr="C:\Users\User\Desktop\Фото участка\IMG_20160727_1114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2966085" cy="516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839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521700" cy="1381125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Мы и в космос полетаем и на Сафари побываем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7529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ru-RU" dirty="0" smtClean="0"/>
          </a:p>
        </p:txBody>
      </p:sp>
      <p:pic>
        <p:nvPicPr>
          <p:cNvPr id="4" name="Рисунок 3" descr="C:\Users\User\Desktop\Фото участка\IMG_20160727_1118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994025" cy="532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 участка\IMG_20160722_10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32" y="1372435"/>
            <a:ext cx="3034030" cy="539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8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839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8136904" cy="1512168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CC"/>
                </a:solidFill>
              </a:rPr>
              <a:t>Мы верим твердо в победу спорта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6632"/>
            <a:ext cx="4104456" cy="18002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2400" dirty="0">
              <a:solidFill>
                <a:srgbClr val="9933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3600" b="1" dirty="0" smtClean="0">
              <a:solidFill>
                <a:srgbClr val="9933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55" y="3068960"/>
            <a:ext cx="19573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55803"/>
            <a:ext cx="17922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3"/>
          </p:nvPr>
        </p:nvSpPr>
        <p:spPr>
          <a:xfrm>
            <a:off x="3707904" y="2924945"/>
            <a:ext cx="4824536" cy="291261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 descr="C:\Users\User\Desktop\Фото участка\IMG_20150626_1607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2670810" cy="4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 descr="C:\Users\User\Desktop\Фото участка\IMG_20150603_112404.jpg"/>
          <p:cNvPicPr>
            <a:picLocks noGrp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8799"/>
            <a:ext cx="2520280" cy="453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Фото участка\IMG_20150603_1122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56" y="1628800"/>
            <a:ext cx="2441758" cy="4533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1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/>
          <p:cNvSpPr/>
          <p:nvPr/>
        </p:nvSpPr>
        <p:spPr>
          <a:xfrm>
            <a:off x="1043607" y="1844824"/>
            <a:ext cx="5472609" cy="367240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СПАСИБО ЗА ВНИМАНИЕ!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188640"/>
            <a:ext cx="5976664" cy="1224136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Вот  такая наша сказка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692150"/>
            <a:ext cx="8243887" cy="725488"/>
          </a:xfrm>
        </p:spPr>
        <p:txBody>
          <a:bodyPr/>
          <a:lstStyle/>
          <a:p>
            <a:pPr algn="just"/>
            <a:r>
              <a:rPr lang="ru-RU" sz="2800" b="1" i="0" dirty="0">
                <a:solidFill>
                  <a:srgbClr val="000000"/>
                </a:solidFill>
                <a:latin typeface="Helvetica Neue"/>
              </a:rPr>
              <a:t>Детский сад – особое учреждение, практически это второй дом для его сотрудников и детей. А свой дом всегда хочется сделать уютным и к</a:t>
            </a:r>
            <a:r>
              <a:rPr lang="ru-RU" sz="2800" b="1" i="0" dirty="0" smtClean="0">
                <a:solidFill>
                  <a:srgbClr val="000000"/>
                </a:solidFill>
                <a:latin typeface="Helvetica Neue"/>
              </a:rPr>
              <a:t>расочным.</a:t>
            </a:r>
            <a:endParaRPr lang="ru-RU" sz="2800" b="1" u="sng" dirty="0" smtClean="0">
              <a:solidFill>
                <a:srgbClr val="9933FF"/>
              </a:solidFill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9" y="2204864"/>
            <a:ext cx="4392488" cy="4320480"/>
          </a:xfrm>
        </p:spPr>
        <p:txBody>
          <a:bodyPr/>
          <a:lstStyle/>
          <a:p>
            <a:pPr eaLnBrk="1" hangingPunct="1"/>
            <a:r>
              <a:rPr lang="ru-RU" sz="3600" b="1" dirty="0" smtClean="0"/>
              <a:t>Зима выдалась снежная, морозная, а значит материала для снежной сказки было предостаточно.</a:t>
            </a:r>
          </a:p>
        </p:txBody>
      </p:sp>
      <p:pic>
        <p:nvPicPr>
          <p:cNvPr id="1027" name="Picture 3" descr="C:\Users\User\Desktop\Фото участка\IMG_20150423_1024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456384" cy="45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33CC"/>
                </a:solidFill>
              </a:rPr>
              <a:t>Снежная  сказка началась  с борьбой со снегом.</a:t>
            </a:r>
            <a:br>
              <a:rPr lang="ru-RU" sz="2800" b="1" dirty="0" smtClean="0">
                <a:solidFill>
                  <a:srgbClr val="FF33CC"/>
                </a:solidFill>
              </a:rPr>
            </a:br>
            <a:r>
              <a:rPr lang="ru-RU" sz="2800" b="1" dirty="0" smtClean="0">
                <a:solidFill>
                  <a:srgbClr val="FF33CC"/>
                </a:solidFill>
              </a:rPr>
              <a:t>Были сделаны высочайшие горы из снега, а из них придумали сказку « 33 попугая». В главных ролях символ года –ОБЕЗЬЯНА и ее лучшие друзья.</a:t>
            </a:r>
          </a:p>
        </p:txBody>
      </p:sp>
      <p:pic>
        <p:nvPicPr>
          <p:cNvPr id="1026" name="Picture 2" descr="C:\Users\User\Desktop\Фото участка\IMG_20160108_1631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939470" cy="38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участка\IMG_20160108_1536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787699" cy="495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332656"/>
            <a:ext cx="3888432" cy="144016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993300"/>
                </a:solidFill>
              </a:rPr>
              <a:t>С Удава не только </a:t>
            </a:r>
            <a:r>
              <a:rPr lang="ru-RU" sz="2400" b="1" dirty="0">
                <a:solidFill>
                  <a:srgbClr val="993300"/>
                </a:solidFill>
              </a:rPr>
              <a:t>скатывались, подлезали  но </a:t>
            </a:r>
            <a:r>
              <a:rPr lang="ru-RU" sz="2400" b="1" dirty="0" smtClean="0">
                <a:solidFill>
                  <a:srgbClr val="993300"/>
                </a:solidFill>
              </a:rPr>
              <a:t>и забрасывали в него мячи…Было </a:t>
            </a:r>
            <a:r>
              <a:rPr lang="ru-RU" sz="2400" b="1" dirty="0">
                <a:solidFill>
                  <a:srgbClr val="993300"/>
                </a:solidFill>
              </a:rPr>
              <a:t>з</a:t>
            </a:r>
            <a:r>
              <a:rPr lang="ru-RU" sz="2400" b="1" dirty="0" smtClean="0">
                <a:solidFill>
                  <a:srgbClr val="993300"/>
                </a:solidFill>
              </a:rPr>
              <a:t>дорово!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630435" cy="281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Фото участка\IMG_20160128_1133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283666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3600400" cy="1296144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FF33CC"/>
                </a:solidFill>
              </a:rPr>
              <a:t>Любимый розовый слон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556792"/>
            <a:ext cx="3888681" cy="511256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ru-RU" sz="2400" dirty="0" smtClean="0">
              <a:solidFill>
                <a:srgbClr val="99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dirty="0" smtClean="0">
              <a:solidFill>
                <a:srgbClr val="993300"/>
              </a:solidFill>
            </a:endParaRPr>
          </a:p>
        </p:txBody>
      </p:sp>
      <p:pic>
        <p:nvPicPr>
          <p:cNvPr id="2052" name="Picture 4" descr="C:\Users\User\Desktop\Фото участка\IMG_20160108_1631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8681"/>
            <a:ext cx="3456384" cy="61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User\Desktop\Фото участка\IMG_20160128_1136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320480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2400"/>
            <a:ext cx="7200924" cy="828328"/>
          </a:xfrm>
        </p:spPr>
        <p:txBody>
          <a:bodyPr/>
          <a:lstStyle/>
          <a:p>
            <a:r>
              <a:rPr lang="ru-RU" sz="3200" dirty="0" smtClean="0">
                <a:solidFill>
                  <a:srgbClr val="FF33CC"/>
                </a:solidFill>
              </a:rPr>
              <a:t>Всю зиму нас катал на себе знаменитый из сказки кит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95536" y="1196752"/>
            <a:ext cx="8424936" cy="5256584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dirty="0" smtClean="0"/>
          </a:p>
        </p:txBody>
      </p:sp>
      <p:pic>
        <p:nvPicPr>
          <p:cNvPr id="5" name="Рисунок 4" descr="C:\Users\User\Desktop\Фото участка\IMG_20160108_163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3126"/>
            <a:ext cx="228727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Фото участка\IMG_20160127_1718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4950321" cy="3162161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7544" y="1628800"/>
            <a:ext cx="3960440" cy="4824536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993300"/>
                </a:solidFill>
              </a:rPr>
              <a:t>Охранял нашу горку и был любимцем желающих покататься с горки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71600" y="116632"/>
            <a:ext cx="7416824" cy="129614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FF"/>
                </a:solidFill>
              </a:rPr>
              <a:t>Чудный попугай каждый день радовал своими красками на белом снегу</a:t>
            </a:r>
            <a:endParaRPr lang="ru-RU" b="1" dirty="0">
              <a:solidFill>
                <a:srgbClr val="FF00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73609"/>
            <a:ext cx="2808311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97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99592" y="2204864"/>
            <a:ext cx="3672408" cy="2304256"/>
          </a:xfrm>
        </p:spPr>
        <p:txBody>
          <a:bodyPr/>
          <a:lstStyle/>
          <a:p>
            <a:pPr marL="0" indent="0">
              <a:buNone/>
            </a:pPr>
            <a:r>
              <a:rPr lang="ru-RU" sz="3600" b="1" u="sng" dirty="0" smtClean="0">
                <a:solidFill>
                  <a:srgbClr val="FF00FF"/>
                </a:solidFill>
              </a:rPr>
              <a:t>   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71600" y="116632"/>
            <a:ext cx="7632848" cy="180020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FF"/>
                </a:solidFill>
              </a:rPr>
              <a:t> Сверкающая на солнце сапфирами и </a:t>
            </a:r>
            <a:r>
              <a:rPr lang="ru-RU" b="1" dirty="0" err="1" smtClean="0">
                <a:solidFill>
                  <a:srgbClr val="FF00FF"/>
                </a:solidFill>
              </a:rPr>
              <a:t>веражами</a:t>
            </a:r>
            <a:r>
              <a:rPr lang="ru-RU" b="1" dirty="0" smtClean="0">
                <a:solidFill>
                  <a:srgbClr val="FF00FF"/>
                </a:solidFill>
              </a:rPr>
              <a:t> горка , была самым популярным местом для развлечения</a:t>
            </a:r>
            <a:endParaRPr lang="ru-RU" b="1" dirty="0">
              <a:solidFill>
                <a:srgbClr val="FF00FF"/>
              </a:solidFill>
            </a:endParaRPr>
          </a:p>
        </p:txBody>
      </p:sp>
      <p:pic>
        <p:nvPicPr>
          <p:cNvPr id="7" name="Объект 6" descr="C:\Users\User\Desktop\Фото участка\IMG_20160127_171525.jpg"/>
          <p:cNvPicPr>
            <a:picLocks noGrp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4104456" cy="306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467042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7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984" y="260350"/>
            <a:ext cx="4536504" cy="352869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FF33CC"/>
                </a:solidFill>
              </a:rPr>
              <a:t/>
            </a:r>
            <a:br>
              <a:rPr lang="ru-RU" sz="2800" b="1" dirty="0" smtClean="0">
                <a:solidFill>
                  <a:srgbClr val="FF33CC"/>
                </a:solidFill>
              </a:rPr>
            </a:br>
            <a:endParaRPr lang="ru-RU" sz="2800" b="1" dirty="0" smtClean="0">
              <a:solidFill>
                <a:srgbClr val="FF33CC"/>
              </a:solidFill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95536" y="3428999"/>
            <a:ext cx="4104456" cy="2662639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>
                <a:solidFill>
                  <a:srgbClr val="990099"/>
                </a:solidFill>
              </a:rPr>
              <a:t>В хоккей играют не только настоящие мужчины , но и девчонки забивают голы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3431317"/>
            <a:ext cx="4104456" cy="2661979"/>
          </a:xfrm>
        </p:spPr>
        <p:txBody>
          <a:bodyPr numCol="2"/>
          <a:lstStyle/>
          <a:p>
            <a:pPr algn="just"/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2517"/>
            <a:ext cx="2880320" cy="512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User\Desktop\Фото участка\IMG_20151117_1131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571231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theme/theme1.xml><?xml version="1.0" encoding="utf-8"?>
<a:theme xmlns:a="http://schemas.openxmlformats.org/drawingml/2006/main" name="презинтация к итоговому педсовету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презинтация к итоговому педсовету</Template>
  <TotalTime>680</TotalTime>
  <Words>234</Words>
  <Application>Microsoft Office PowerPoint</Application>
  <PresentationFormat>Экран (4:3)</PresentationFormat>
  <Paragraphs>35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презинтация к итоговому педсовету</vt:lpstr>
      <vt:lpstr>Фотоотчет «Из сказки зимней в сказку лета»</vt:lpstr>
      <vt:lpstr>Детский сад – особое учреждение, практически это второй дом для его сотрудников и детей. А свой дом всегда хочется сделать уютным и красочным.</vt:lpstr>
      <vt:lpstr>Снежная  сказка началась  с борьбой со снегом. Были сделаны высочайшие горы из снега, а из них придумали сказку « 33 попугая». В главных ролях символ года –ОБЕЗЬЯНА и ее лучшие друзья.</vt:lpstr>
      <vt:lpstr>Презентация PowerPoint</vt:lpstr>
      <vt:lpstr>Любимый розовый слон</vt:lpstr>
      <vt:lpstr>Всю зиму нас катал на себе знаменитый из сказки кит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Девчонки играют в  « Дочки –матери»</vt:lpstr>
      <vt:lpstr>Презентация PowerPoint</vt:lpstr>
      <vt:lpstr>Корни деревьев превратились в причудливых змеек</vt:lpstr>
      <vt:lpstr>Мы и в космос полетаем и на Сафари побываем</vt:lpstr>
      <vt:lpstr>Мы верим твердо в победу спорта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Сотрудничество воспитателя и ребенка как  одно из условий творческого развития дошкольников»</dc:title>
  <dc:creator>User</dc:creator>
  <cp:lastModifiedBy>uwer</cp:lastModifiedBy>
  <cp:revision>67</cp:revision>
  <dcterms:created xsi:type="dcterms:W3CDTF">2016-02-24T13:32:06Z</dcterms:created>
  <dcterms:modified xsi:type="dcterms:W3CDTF">2016-08-31T03:59:28Z</dcterms:modified>
</cp:coreProperties>
</file>