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6" r:id="rId5"/>
    <p:sldId id="267" r:id="rId6"/>
    <p:sldId id="268" r:id="rId7"/>
    <p:sldId id="269" r:id="rId8"/>
    <p:sldId id="270" r:id="rId9"/>
    <p:sldId id="271"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6/13/2016</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6/13/2016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6/13/2016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6/13/2016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6/13/2016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6/13/2016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6/13/2016</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6/13/2016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6/13/2016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6/13/2016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6/13/2016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6/13/2016</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rasteniya-lecarstvennie.ru/17568-ehinaceya-trava-primenenie-polza-i-vred.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1361725481_dlya-pohudeniya.jpg"/>
          <p:cNvPicPr>
            <a:picLocks noChangeAspect="1" noChangeArrowheads="1"/>
          </p:cNvPicPr>
          <p:nvPr/>
        </p:nvPicPr>
        <p:blipFill>
          <a:blip r:embed="rId2"/>
          <a:srcRect/>
          <a:stretch>
            <a:fillRect/>
          </a:stretch>
        </p:blipFill>
        <p:spPr bwMode="auto">
          <a:xfrm>
            <a:off x="1752600" y="1524000"/>
            <a:ext cx="5410200" cy="4035477"/>
          </a:xfrm>
          <a:prstGeom prst="rect">
            <a:avLst/>
          </a:prstGeom>
          <a:noFill/>
        </p:spPr>
      </p:pic>
      <p:sp>
        <p:nvSpPr>
          <p:cNvPr id="2" name="Заголовок 1"/>
          <p:cNvSpPr>
            <a:spLocks noGrp="1"/>
          </p:cNvSpPr>
          <p:nvPr>
            <p:ph type="title"/>
          </p:nvPr>
        </p:nvSpPr>
        <p:spPr>
          <a:xfrm>
            <a:off x="530352" y="457200"/>
            <a:ext cx="7772400" cy="838200"/>
          </a:xfrm>
        </p:spPr>
        <p:txBody>
          <a:bodyPr/>
          <a:lstStyle/>
          <a:p>
            <a:pPr algn="ctr"/>
            <a:r>
              <a:rPr lang="ru-RU" dirty="0" smtClean="0"/>
              <a:t>Алоэ (столетник)</a:t>
            </a:r>
            <a:endParaRPr lang="ru-RU" dirty="0"/>
          </a:p>
        </p:txBody>
      </p:sp>
      <p:sp>
        <p:nvSpPr>
          <p:cNvPr id="4" name="Текст 3"/>
          <p:cNvSpPr>
            <a:spLocks noGrp="1"/>
          </p:cNvSpPr>
          <p:nvPr>
            <p:ph type="body" idx="1"/>
          </p:nvPr>
        </p:nvSpPr>
        <p:spPr>
          <a:xfrm>
            <a:off x="530352" y="5638800"/>
            <a:ext cx="8308848" cy="1600200"/>
          </a:xfrm>
        </p:spPr>
        <p:txBody>
          <a:bodyPr>
            <a:normAutofit fontScale="77500" lnSpcReduction="20000"/>
          </a:bodyPr>
          <a:lstStyle/>
          <a:p>
            <a:r>
              <a:rPr lang="ru-RU" sz="2500" u="sng" dirty="0" smtClean="0"/>
              <a:t>Алоэ Вера</a:t>
            </a:r>
            <a:r>
              <a:rPr lang="ru-RU" sz="2500" dirty="0" smtClean="0"/>
              <a:t>. Настоящий зеленый лекарь. Используется в качестве антисептического, заживляющего средства. Его целебный сок используют для быстрого заживления ожогов, </a:t>
            </a:r>
            <a:r>
              <a:rPr lang="ru-RU" sz="2500" dirty="0" smtClean="0"/>
              <a:t>порезов, </a:t>
            </a:r>
            <a:r>
              <a:rPr lang="ru-RU" sz="2500" dirty="0" smtClean="0"/>
              <a:t>кожных воспалениях. Его принимают внутрь, смешав с медом для повышения тонуса организма.</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Лопух (репейник)</a:t>
            </a:r>
            <a:endParaRPr lang="ru-RU" dirty="0"/>
          </a:p>
        </p:txBody>
      </p:sp>
      <p:sp>
        <p:nvSpPr>
          <p:cNvPr id="4" name="Текст 3"/>
          <p:cNvSpPr>
            <a:spLocks noGrp="1"/>
          </p:cNvSpPr>
          <p:nvPr>
            <p:ph type="body" idx="1"/>
          </p:nvPr>
        </p:nvSpPr>
        <p:spPr>
          <a:xfrm>
            <a:off x="530352" y="5562600"/>
            <a:ext cx="8156448" cy="1066800"/>
          </a:xfrm>
        </p:spPr>
        <p:txBody>
          <a:bodyPr>
            <a:normAutofit fontScale="70000" lnSpcReduction="20000"/>
          </a:bodyPr>
          <a:lstStyle/>
          <a:p>
            <a:r>
              <a:rPr lang="ru-RU" u="sng" dirty="0" smtClean="0"/>
              <a:t>Лопух (большой)</a:t>
            </a:r>
            <a:r>
              <a:rPr lang="ru-RU" dirty="0" smtClean="0"/>
              <a:t>. Это известное растение часто называют съедобным лопухом или репейником Лаппа. Традиционная и народная медицина использует это растение в качестве средства, очищающего </a:t>
            </a:r>
            <a:r>
              <a:rPr lang="ru-RU" dirty="0" smtClean="0"/>
              <a:t>кровь, </a:t>
            </a:r>
            <a:r>
              <a:rPr lang="ru-RU" dirty="0" smtClean="0"/>
              <a:t>потогонного средства. Его сок используют для лечения кожных заболеваний </a:t>
            </a:r>
            <a:r>
              <a:rPr lang="ru-RU" dirty="0" smtClean="0"/>
              <a:t>(сыпи</a:t>
            </a:r>
            <a:r>
              <a:rPr lang="ru-RU" dirty="0" smtClean="0"/>
              <a:t>, синяков, ожогов, прыщей</a:t>
            </a:r>
            <a:r>
              <a:rPr lang="ru-RU" dirty="0" smtClean="0"/>
              <a:t>, </a:t>
            </a:r>
            <a:r>
              <a:rPr lang="ru-RU" dirty="0" smtClean="0"/>
              <a:t>укусов насекомых)</a:t>
            </a:r>
            <a:endParaRPr lang="ru-RU" dirty="0"/>
          </a:p>
        </p:txBody>
      </p:sp>
      <p:pic>
        <p:nvPicPr>
          <p:cNvPr id="2050" name="Picture 2" descr="C:\Users\Пользователь\Desktop\imgpreview (10).jpg"/>
          <p:cNvPicPr>
            <a:picLocks noChangeAspect="1" noChangeArrowheads="1"/>
          </p:cNvPicPr>
          <p:nvPr/>
        </p:nvPicPr>
        <p:blipFill>
          <a:blip r:embed="rId2"/>
          <a:srcRect/>
          <a:stretch>
            <a:fillRect/>
          </a:stretch>
        </p:blipFill>
        <p:spPr bwMode="auto">
          <a:xfrm>
            <a:off x="1371601" y="1447799"/>
            <a:ext cx="6311660" cy="39823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Календула (ноготки)</a:t>
            </a:r>
            <a:endParaRPr lang="ru-RU" dirty="0"/>
          </a:p>
        </p:txBody>
      </p:sp>
      <p:sp>
        <p:nvSpPr>
          <p:cNvPr id="4" name="Текст 3"/>
          <p:cNvSpPr>
            <a:spLocks noGrp="1"/>
          </p:cNvSpPr>
          <p:nvPr>
            <p:ph type="body" idx="1"/>
          </p:nvPr>
        </p:nvSpPr>
        <p:spPr>
          <a:xfrm>
            <a:off x="530352" y="5562600"/>
            <a:ext cx="8156448" cy="1066800"/>
          </a:xfrm>
        </p:spPr>
        <p:txBody>
          <a:bodyPr>
            <a:normAutofit fontScale="70000" lnSpcReduction="20000"/>
          </a:bodyPr>
          <a:lstStyle/>
          <a:p>
            <a:r>
              <a:rPr lang="ru-RU" u="sng" dirty="0" smtClean="0"/>
              <a:t>Календула (ноготки).</a:t>
            </a:r>
            <a:r>
              <a:rPr lang="ru-RU" dirty="0" smtClean="0"/>
              <a:t> Неприхотливые, симпатичные оранжевые цветки прекрасно растут на любой почве. В медицинских целях используют отвар, настой, настойку календулы для снижения зуда, воспалений при укусах насекомых. Используют в качестве натираний при растяжениях, лечат длительно не заживающие раны, делают примочки при варикозной болезни. Водным настоем лечат воспаления </a:t>
            </a:r>
            <a:r>
              <a:rPr lang="ru-RU" dirty="0" smtClean="0"/>
              <a:t>глаз, горла.</a:t>
            </a:r>
            <a:endParaRPr lang="ru-RU" dirty="0"/>
          </a:p>
        </p:txBody>
      </p:sp>
      <p:pic>
        <p:nvPicPr>
          <p:cNvPr id="3074" name="Picture 2" descr="C:\Users\Пользователь\Desktop\imgpreview (11).jpg"/>
          <p:cNvPicPr>
            <a:picLocks noChangeAspect="1" noChangeArrowheads="1"/>
          </p:cNvPicPr>
          <p:nvPr/>
        </p:nvPicPr>
        <p:blipFill>
          <a:blip r:embed="rId2"/>
          <a:srcRect r="999" b="8769"/>
          <a:stretch>
            <a:fillRect/>
          </a:stretch>
        </p:blipFill>
        <p:spPr bwMode="auto">
          <a:xfrm>
            <a:off x="1752600" y="1447800"/>
            <a:ext cx="5410200" cy="373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Ромашка аптечная</a:t>
            </a:r>
            <a:endParaRPr lang="ru-RU" dirty="0"/>
          </a:p>
        </p:txBody>
      </p:sp>
      <p:sp>
        <p:nvSpPr>
          <p:cNvPr id="4" name="Текст 3"/>
          <p:cNvSpPr>
            <a:spLocks noGrp="1"/>
          </p:cNvSpPr>
          <p:nvPr>
            <p:ph type="body" idx="1"/>
          </p:nvPr>
        </p:nvSpPr>
        <p:spPr>
          <a:xfrm>
            <a:off x="530352" y="5562600"/>
            <a:ext cx="8156448" cy="1295400"/>
          </a:xfrm>
        </p:spPr>
        <p:txBody>
          <a:bodyPr>
            <a:normAutofit fontScale="70000" lnSpcReduction="20000"/>
          </a:bodyPr>
          <a:lstStyle/>
          <a:p>
            <a:r>
              <a:rPr lang="ru-RU" u="sng" dirty="0" smtClean="0"/>
              <a:t>Ромашка аптечная</a:t>
            </a:r>
            <a:r>
              <a:rPr lang="ru-RU" dirty="0" smtClean="0"/>
              <a:t>. Универсальное лечебное средство используют при комплексном лечении большого ряда разнообразных недугов. Используют при насморке, регулируют </a:t>
            </a:r>
            <a:r>
              <a:rPr lang="ru-RU" dirty="0" smtClean="0"/>
              <a:t>пищеварение</a:t>
            </a:r>
            <a:r>
              <a:rPr lang="ru-RU" dirty="0" smtClean="0"/>
              <a:t>.</a:t>
            </a:r>
            <a:r>
              <a:rPr lang="ru-RU" dirty="0" smtClean="0"/>
              <a:t> </a:t>
            </a:r>
            <a:r>
              <a:rPr lang="ru-RU" dirty="0" smtClean="0"/>
              <a:t>Настои, отвары цветков помогут при </a:t>
            </a:r>
            <a:r>
              <a:rPr lang="ru-RU" dirty="0" smtClean="0"/>
              <a:t> </a:t>
            </a:r>
            <a:r>
              <a:rPr lang="ru-RU" dirty="0" smtClean="0"/>
              <a:t>желудочно-кишечных заболеваниях. Ромашка поможет </a:t>
            </a:r>
            <a:r>
              <a:rPr lang="ru-RU" dirty="0" smtClean="0"/>
              <a:t>при, </a:t>
            </a:r>
            <a:r>
              <a:rPr lang="ru-RU" dirty="0" smtClean="0"/>
              <a:t>зубной боли, избавят от боли в ухе, вылечит кожные заболевания.</a:t>
            </a:r>
            <a:br>
              <a:rPr lang="ru-RU" dirty="0" smtClean="0"/>
            </a:br>
            <a:endParaRPr lang="ru-RU" dirty="0"/>
          </a:p>
        </p:txBody>
      </p:sp>
      <p:pic>
        <p:nvPicPr>
          <p:cNvPr id="4098" name="Picture 2" descr="C:\Users\Пользователь\Desktop\1326450169_nature_flowers_white_daisies_022520_.jpg"/>
          <p:cNvPicPr>
            <a:picLocks noChangeAspect="1" noChangeArrowheads="1"/>
          </p:cNvPicPr>
          <p:nvPr/>
        </p:nvPicPr>
        <p:blipFill>
          <a:blip r:embed="rId2"/>
          <a:srcRect/>
          <a:stretch>
            <a:fillRect/>
          </a:stretch>
        </p:blipFill>
        <p:spPr bwMode="auto">
          <a:xfrm>
            <a:off x="1828800" y="1524000"/>
            <a:ext cx="5105400" cy="38290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err="1" smtClean="0"/>
              <a:t>Эхинацея</a:t>
            </a:r>
            <a:r>
              <a:rPr lang="ru-RU" dirty="0" smtClean="0"/>
              <a:t> </a:t>
            </a:r>
            <a:endParaRPr lang="ru-RU" dirty="0"/>
          </a:p>
        </p:txBody>
      </p:sp>
      <p:sp>
        <p:nvSpPr>
          <p:cNvPr id="4" name="Текст 3"/>
          <p:cNvSpPr>
            <a:spLocks noGrp="1"/>
          </p:cNvSpPr>
          <p:nvPr>
            <p:ph type="body" idx="1"/>
          </p:nvPr>
        </p:nvSpPr>
        <p:spPr>
          <a:xfrm>
            <a:off x="533400" y="5257800"/>
            <a:ext cx="8156448" cy="1600200"/>
          </a:xfrm>
        </p:spPr>
        <p:txBody>
          <a:bodyPr>
            <a:normAutofit fontScale="77500" lnSpcReduction="20000"/>
          </a:bodyPr>
          <a:lstStyle/>
          <a:p>
            <a:r>
              <a:rPr lang="ru-RU" u="sng" dirty="0" err="1" smtClean="0">
                <a:hlinkClick r:id="rId2"/>
              </a:rPr>
              <a:t>Эхинацея</a:t>
            </a:r>
            <a:r>
              <a:rPr lang="ru-RU" dirty="0" smtClean="0"/>
              <a:t>. Очень красивое растение с </a:t>
            </a:r>
            <a:r>
              <a:rPr lang="ru-RU" dirty="0" err="1" smtClean="0"/>
              <a:t>розовыми</a:t>
            </a:r>
            <a:r>
              <a:rPr lang="ru-RU" dirty="0" smtClean="0"/>
              <a:t> крупными цветками считается одним из самых важных лекарственных растений во всем мире. Настой, настойка из цветков обладают довольно широким спектром применения. Например, используют при лечении болезней органов дыхания, используют при ожогах, ранах, кожных воспалениях. Самое основное ее свойство - активизировать обменные процессы, повышать иммунитет человека, препятствуя развитию разнообразных недугов. </a:t>
            </a:r>
            <a:endParaRPr lang="ru-RU" dirty="0"/>
          </a:p>
        </p:txBody>
      </p:sp>
      <p:pic>
        <p:nvPicPr>
          <p:cNvPr id="5122" name="Picture 2" descr="C:\Users\Пользователь\Desktop\ehkhinaceja.jpg"/>
          <p:cNvPicPr>
            <a:picLocks noChangeAspect="1" noChangeArrowheads="1"/>
          </p:cNvPicPr>
          <p:nvPr/>
        </p:nvPicPr>
        <p:blipFill>
          <a:blip r:embed="rId3"/>
          <a:srcRect/>
          <a:stretch>
            <a:fillRect/>
          </a:stretch>
        </p:blipFill>
        <p:spPr bwMode="auto">
          <a:xfrm>
            <a:off x="2209800" y="1240028"/>
            <a:ext cx="4724400" cy="39542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Малина  </a:t>
            </a:r>
            <a:endParaRPr lang="ru-RU" dirty="0"/>
          </a:p>
        </p:txBody>
      </p:sp>
      <p:sp>
        <p:nvSpPr>
          <p:cNvPr id="4" name="Текст 3"/>
          <p:cNvSpPr>
            <a:spLocks noGrp="1"/>
          </p:cNvSpPr>
          <p:nvPr>
            <p:ph type="body" idx="1"/>
          </p:nvPr>
        </p:nvSpPr>
        <p:spPr>
          <a:xfrm>
            <a:off x="609600" y="5105400"/>
            <a:ext cx="8156448" cy="1600200"/>
          </a:xfrm>
        </p:spPr>
        <p:txBody>
          <a:bodyPr>
            <a:normAutofit/>
          </a:bodyPr>
          <a:lstStyle/>
          <a:p>
            <a:r>
              <a:rPr lang="ru-RU" u="sng" dirty="0" smtClean="0"/>
              <a:t>Малина</a:t>
            </a:r>
            <a:r>
              <a:rPr lang="ru-RU" dirty="0" smtClean="0"/>
              <a:t>. Всем известное целебное растение. Ягоды сушат и используют при лечении простуды, гриппа, бронхитов. Отличное средство, применяемое при </a:t>
            </a:r>
            <a:r>
              <a:rPr lang="ru-RU" dirty="0" smtClean="0"/>
              <a:t>ангине</a:t>
            </a:r>
            <a:r>
              <a:rPr lang="ru-RU" dirty="0" smtClean="0"/>
              <a:t>.</a:t>
            </a:r>
            <a:br>
              <a:rPr lang="ru-RU" dirty="0" smtClean="0"/>
            </a:br>
            <a:endParaRPr lang="ru-RU" dirty="0"/>
          </a:p>
        </p:txBody>
      </p:sp>
      <p:pic>
        <p:nvPicPr>
          <p:cNvPr id="6146" name="Picture 2" descr="C:\Users\Пользователь\Desktop\223.jpg"/>
          <p:cNvPicPr>
            <a:picLocks noChangeAspect="1" noChangeArrowheads="1"/>
          </p:cNvPicPr>
          <p:nvPr/>
        </p:nvPicPr>
        <p:blipFill>
          <a:blip r:embed="rId2"/>
          <a:srcRect/>
          <a:stretch>
            <a:fillRect/>
          </a:stretch>
        </p:blipFill>
        <p:spPr bwMode="auto">
          <a:xfrm>
            <a:off x="1676400" y="1371600"/>
            <a:ext cx="5446889" cy="36766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Чеснок   </a:t>
            </a:r>
            <a:endParaRPr lang="ru-RU" dirty="0"/>
          </a:p>
        </p:txBody>
      </p:sp>
      <p:sp>
        <p:nvSpPr>
          <p:cNvPr id="4" name="Текст 3"/>
          <p:cNvSpPr>
            <a:spLocks noGrp="1"/>
          </p:cNvSpPr>
          <p:nvPr>
            <p:ph type="body" idx="1"/>
          </p:nvPr>
        </p:nvSpPr>
        <p:spPr>
          <a:xfrm>
            <a:off x="609600" y="5105400"/>
            <a:ext cx="8156448" cy="1600200"/>
          </a:xfrm>
        </p:spPr>
        <p:txBody>
          <a:bodyPr>
            <a:normAutofit fontScale="85000" lnSpcReduction="20000"/>
          </a:bodyPr>
          <a:lstStyle/>
          <a:p>
            <a:r>
              <a:rPr lang="ru-RU" u="sng" dirty="0" smtClean="0"/>
              <a:t>Чеснок</a:t>
            </a:r>
            <a:r>
              <a:rPr lang="ru-RU" dirty="0" smtClean="0"/>
              <a:t>. Известное всем огородное растение способно разжижать кровь, препятствует образованию тромбов, и вообще считается сильнейшим природным антибиотиком. Регулярное употребление чеснока укрепит иммунитет, повысит сопротивляемость организма к болезням. Чеснок обладает способностью уничтожать болезнетворные бактерии, поэтому экстракт из него входит в состав многих медицинских препаратов. </a:t>
            </a:r>
            <a:endParaRPr lang="ru-RU" dirty="0"/>
          </a:p>
        </p:txBody>
      </p:sp>
      <p:pic>
        <p:nvPicPr>
          <p:cNvPr id="7170" name="Picture 2" descr="C:\Users\Пользователь\Desktop\imgpreview (12).jpg"/>
          <p:cNvPicPr>
            <a:picLocks noChangeAspect="1" noChangeArrowheads="1"/>
          </p:cNvPicPr>
          <p:nvPr/>
        </p:nvPicPr>
        <p:blipFill>
          <a:blip r:embed="rId2"/>
          <a:srcRect/>
          <a:stretch>
            <a:fillRect/>
          </a:stretch>
        </p:blipFill>
        <p:spPr bwMode="auto">
          <a:xfrm>
            <a:off x="1905000" y="1371600"/>
            <a:ext cx="5105400" cy="36932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Мята    </a:t>
            </a:r>
            <a:endParaRPr lang="ru-RU" dirty="0"/>
          </a:p>
        </p:txBody>
      </p:sp>
      <p:sp>
        <p:nvSpPr>
          <p:cNvPr id="4" name="Текст 3"/>
          <p:cNvSpPr>
            <a:spLocks noGrp="1"/>
          </p:cNvSpPr>
          <p:nvPr>
            <p:ph type="body" idx="1"/>
          </p:nvPr>
        </p:nvSpPr>
        <p:spPr>
          <a:xfrm>
            <a:off x="609600" y="5105400"/>
            <a:ext cx="8156448" cy="1981200"/>
          </a:xfrm>
        </p:spPr>
        <p:txBody>
          <a:bodyPr>
            <a:normAutofit lnSpcReduction="10000"/>
          </a:bodyPr>
          <a:lstStyle/>
          <a:p>
            <a:r>
              <a:rPr lang="ru-RU" u="sng" dirty="0" smtClean="0"/>
              <a:t>Мята перечная</a:t>
            </a:r>
            <a:r>
              <a:rPr lang="ru-RU" dirty="0" smtClean="0"/>
              <a:t>. Листья этого растения, обладающего характерным запахом и вкусом, содержат большое количество витамина А, </a:t>
            </a:r>
            <a:r>
              <a:rPr lang="ru-RU" dirty="0" smtClean="0"/>
              <a:t>С. </a:t>
            </a:r>
            <a:r>
              <a:rPr lang="ru-RU" dirty="0" smtClean="0"/>
              <a:t>Мяту используют для устранения симптомов раздраженного кишечника, для нормализации пищеварения. </a:t>
            </a:r>
            <a:br>
              <a:rPr lang="ru-RU" dirty="0" smtClean="0"/>
            </a:br>
            <a:r>
              <a:rPr lang="ru-RU" dirty="0" smtClean="0"/>
              <a:t/>
            </a:r>
            <a:br>
              <a:rPr lang="ru-RU" dirty="0" smtClean="0"/>
            </a:br>
            <a:endParaRPr lang="ru-RU" dirty="0"/>
          </a:p>
        </p:txBody>
      </p:sp>
      <p:pic>
        <p:nvPicPr>
          <p:cNvPr id="8194" name="Picture 2" descr="C:\Users\Пользователь\Desktop\myata-perechnaya.jpeg"/>
          <p:cNvPicPr>
            <a:picLocks noChangeAspect="1" noChangeArrowheads="1"/>
          </p:cNvPicPr>
          <p:nvPr/>
        </p:nvPicPr>
        <p:blipFill>
          <a:blip r:embed="rId2" cstate="print"/>
          <a:srcRect/>
          <a:stretch>
            <a:fillRect/>
          </a:stretch>
        </p:blipFill>
        <p:spPr bwMode="auto">
          <a:xfrm>
            <a:off x="1676399" y="1219200"/>
            <a:ext cx="5600593" cy="37348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57200"/>
            <a:ext cx="7772400" cy="838200"/>
          </a:xfrm>
        </p:spPr>
        <p:txBody>
          <a:bodyPr/>
          <a:lstStyle/>
          <a:p>
            <a:pPr algn="ctr"/>
            <a:r>
              <a:rPr lang="ru-RU" dirty="0" smtClean="0"/>
              <a:t>Шалфей     </a:t>
            </a:r>
            <a:endParaRPr lang="ru-RU" dirty="0"/>
          </a:p>
        </p:txBody>
      </p:sp>
      <p:sp>
        <p:nvSpPr>
          <p:cNvPr id="4" name="Текст 3"/>
          <p:cNvSpPr>
            <a:spLocks noGrp="1"/>
          </p:cNvSpPr>
          <p:nvPr>
            <p:ph type="body" idx="1"/>
          </p:nvPr>
        </p:nvSpPr>
        <p:spPr>
          <a:xfrm>
            <a:off x="609600" y="5105400"/>
            <a:ext cx="8156448" cy="1981200"/>
          </a:xfrm>
        </p:spPr>
        <p:txBody>
          <a:bodyPr>
            <a:normAutofit fontScale="92500" lnSpcReduction="20000"/>
          </a:bodyPr>
          <a:lstStyle/>
          <a:p>
            <a:r>
              <a:rPr lang="ru-RU" u="sng" dirty="0" smtClean="0"/>
              <a:t>Шалфей</a:t>
            </a:r>
            <a:r>
              <a:rPr lang="ru-RU" dirty="0" smtClean="0"/>
              <a:t>. Пользуется большой популярностью в народной медицине. Настой травы шалфея применяют при укусах насекомых, используют для лечения болезней кожи. Им полощут полость рта при воспалении горла, десен. Трава поможет при несварении </a:t>
            </a:r>
            <a:r>
              <a:rPr lang="ru-RU" dirty="0" smtClean="0"/>
              <a:t>желудка, депрессии</a:t>
            </a:r>
            <a:r>
              <a:rPr lang="ru-RU" dirty="0" smtClean="0"/>
              <a:t>. </a:t>
            </a:r>
            <a:r>
              <a:rPr lang="ru-RU" dirty="0" smtClean="0"/>
              <a:t>Особенно шалфей полезен бабушкам.</a:t>
            </a:r>
            <a:r>
              <a:rPr lang="ru-RU" dirty="0" smtClean="0"/>
              <a:t/>
            </a:r>
            <a:br>
              <a:rPr lang="ru-RU" dirty="0" smtClean="0"/>
            </a:br>
            <a:r>
              <a:rPr lang="ru-RU" dirty="0" smtClean="0"/>
              <a:t/>
            </a:r>
            <a:br>
              <a:rPr lang="ru-RU" dirty="0" smtClean="0"/>
            </a:br>
            <a:endParaRPr lang="ru-RU" dirty="0"/>
          </a:p>
        </p:txBody>
      </p:sp>
      <p:pic>
        <p:nvPicPr>
          <p:cNvPr id="9218" name="Picture 2" descr="C:\Users\Пользователь\Desktop\Шалфей-лекарственный.jpg"/>
          <p:cNvPicPr>
            <a:picLocks noChangeAspect="1" noChangeArrowheads="1"/>
          </p:cNvPicPr>
          <p:nvPr/>
        </p:nvPicPr>
        <p:blipFill>
          <a:blip r:embed="rId2"/>
          <a:srcRect/>
          <a:stretch>
            <a:fillRect/>
          </a:stretch>
        </p:blipFill>
        <p:spPr bwMode="auto">
          <a:xfrm>
            <a:off x="1600200" y="1219200"/>
            <a:ext cx="5715000" cy="3810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TotalTime>
  <Words>386</Words>
  <PresentationFormat>Экран (4:3)</PresentationFormat>
  <Paragraphs>18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Алоэ (столетник)</vt:lpstr>
      <vt:lpstr>Лопух (репейник)</vt:lpstr>
      <vt:lpstr>Календула (ноготки)</vt:lpstr>
      <vt:lpstr>Ромашка аптечная</vt:lpstr>
      <vt:lpstr>Эхинацея </vt:lpstr>
      <vt:lpstr>Малина  </vt:lpstr>
      <vt:lpstr>Чеснок   </vt:lpstr>
      <vt:lpstr>Мята    </vt:lpstr>
      <vt:lpstr>Шалфей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Алоэ (столетник)</dc:title>
  <dc:creator>Елена Узякова</dc:creator>
  <cp:lastModifiedBy>Пользователь</cp:lastModifiedBy>
  <cp:revision>3</cp:revision>
  <dcterms:created xsi:type="dcterms:W3CDTF">2016-06-13T07:11:02Z</dcterms:created>
  <dcterms:modified xsi:type="dcterms:W3CDTF">2016-06-13T07:33:15Z</dcterms:modified>
</cp:coreProperties>
</file>