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8" r:id="rId2"/>
    <p:sldId id="256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4A7B-E53E-48C8-9201-5AA4057ABBE2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17C8-CC2B-404D-8FC7-BDB01D418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17C8-CC2B-404D-8FC7-BDB01D4181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17C8-CC2B-404D-8FC7-BDB01D4181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8;&#1077;&#1088;&#1077;&#1084;&#1086;&#1082;\Documents\&#1087;&#1088;&#1077;&#1079;&#1077;&#1085;&#1090;&#1072;&#1094;&#1080;&#1103;%20&#1044;.&#1058;.&#1053;\Deti-Online.com%20-%20&#1042;%20&#1083;&#1077;&#1089;&#1091;%20&#1088;&#1086;&#1076;&#1080;&#1083;&#1072;&#1089;&#1100;%20&#1077;&#1083;&#1086;&#1095;&#1082;&#1072;%20(&#1084;&#1080;&#1085;&#1091;&#1089;&#1086;&#1074;&#1082;&#1072;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1538" y="0"/>
            <a:ext cx="7239000" cy="1143000"/>
          </a:xfrm>
          <a:ln>
            <a:noFill/>
          </a:ln>
        </p:spPr>
        <p:txBody>
          <a:bodyPr>
            <a:normAutofit/>
          </a:bodyPr>
          <a:lstStyle/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Муниципальное бюджетное дошкольное образовательное учреждение детский сад №1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714480" y="214290"/>
            <a:ext cx="5143536" cy="107157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C:\Users\pam_pam\Desktop\презентация\терем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8072494" cy="5072098"/>
          </a:xfrm>
          <a:prstGeom prst="rect">
            <a:avLst/>
          </a:prstGeom>
          <a:noFill/>
        </p:spPr>
      </p:pic>
      <p:pic>
        <p:nvPicPr>
          <p:cNvPr id="12" name="Deti-Online.com - В лесу родилась елочка (минусовка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000" numSld="3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ХАРАКТЕРИСТИКА СОСТАВА ДЕТЕЙ И СЕМЕЙ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500033" y="4500570"/>
          <a:ext cx="8143935" cy="134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7"/>
                <a:gridCol w="1628787"/>
                <a:gridCol w="1628787"/>
                <a:gridCol w="1628787"/>
                <a:gridCol w="1628787"/>
              </a:tblGrid>
              <a:tr h="357562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Среднее-специальное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Незаконченное высшее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864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Младшая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864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864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414338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Образование родителей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857364"/>
          <a:ext cx="8143932" cy="20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414340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40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Служащие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40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Рабочие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40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Неработающие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340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Интеллигенция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142873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Социальный статус родителей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Основные технические сведения об учреждении, характеристика материальной базы.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Детский сад располагается в приспособленном здании.  Автономное электрическое отопление, вода, канализация, сантехническое оборудование в удовлетворительном состоянии. Групповые и спальные комнаты расположены отдельно. Имеется кабинет заведующей,  методический кабинет.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каждой возрастной группе созданы условия для самостоятельных и  активных  действий детей, во всех видах деятельности: учебной, игровой, двигательной, изобразительной, театрализованной, конструктивной и т.д.                                                                        Кухня и прачечная расположена в отдельном здании и обеспечены необходимым оборудованием.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Медицинский  кабинет находится в отдельном помещении. Имеется  всё необходимое оборудование.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для улучшения материально- технической базы проведены следующие работы: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21497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1.Отремотированно помещение под медицинский кабинет.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2. Введена в эксплуатацию прачечная.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3. Печное отопление заменено на автономное отопление.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4. Проведён капитальный ремонт кровли здания.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5. Все оконные блоки заменены на пластиковые.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6. Проведена канализация и вода в групповые помещения.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7. Проведён капитальный ремонт пищеблока.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2015г. на внебюджетные средства на сумму 50.000тыс. приобретены игрушки, канцелярские товары, линолеум. ( в соответствии Порядка обращений образовательных организаций за оказанием материальной поддержки к родителям)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За воспитательно-образовательной работой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осуществляется постоянный контроль. В начале и  конце  учебного года проводится диагностика знаний, умений и навыков воспитанников.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501811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Степень освоения детьми образовательных программ, выявление имеющихся способностей отслеживается воспитателями групп  в процессе  наблюдения за детьми,   при выполнении специальных диагностических заданий и свободной игровой деятельности, анализе продуктов детской деятельности.</a:t>
            </a:r>
          </a:p>
          <a:p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928934"/>
          <a:ext cx="8072492" cy="371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23"/>
                <a:gridCol w="2018123"/>
                <a:gridCol w="2018123"/>
                <a:gridCol w="2018123"/>
              </a:tblGrid>
              <a:tr h="546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Направления   развития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Уровень развития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начале года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конце года %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Социально-коммуникативное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З3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Познавательное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Речевое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Художественно-эстетическое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4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235743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Уровень освоения воспитанниками  за 2014г. -2015г. образовательной программы  зафиксирован в таблицах.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Медицинское обслуживание детей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0" y="1339824"/>
            <a:ext cx="4348162" cy="5518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Деятельность педагогов  и медицинского  работника взаимосвязана и скоординирована.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Проводится профилактика простудных  заболеваний  - утренняя гимнастика, ритмика, закаливание.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течение года проводится лечебно – профилактическая работа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vtyumene.ru/wp-content/uploads/2013/12/cbbfa841a395-670x4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5437180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Паспорт группы здоровья  детей 2014 г.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501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9585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 здоровья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мальчики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2008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5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25975" algn="ctr"/>
                          <a:tab pos="6781800" algn="l"/>
                          <a:tab pos="7210425" algn="l"/>
                          <a:tab pos="7820025" algn="l"/>
                        </a:tabLs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Паспорт  группы здоровья детей 2015 г.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86800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64294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Группы здоровья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года 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мальчики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девочки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endParaRPr lang="ru-RU" sz="2000" b="1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2013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2012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20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81800" algn="l"/>
                          <a:tab pos="7820025" algn="l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ВЗАИМОДЕЙСТВИЕ дошкольного учреждения С РОДИТЕЛЯМИ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678661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Ведущую роль в становлении личности дошкольника играет семья.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Взаимоотношения ДОУ с родителями (законными представителями) регулируется договором.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В дошкольном образовательном учреждении выстроена система сотрудничества с родителями по принципу «педагог-ребёнок-родитель».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Родители содействуют объединению усилий семьи и ДОУ в деле обучения и воспитания детей, оказывают на добровольных началах помощь в ремонте </a:t>
            </a:r>
            <a:r>
              <a:rPr lang="ru-RU" sz="2400" dirty="0" err="1" smtClean="0">
                <a:solidFill>
                  <a:srgbClr val="002060"/>
                </a:solidFill>
              </a:rPr>
              <a:t>групп,в</a:t>
            </a:r>
            <a:r>
              <a:rPr lang="ru-RU" sz="2400" dirty="0" smtClean="0">
                <a:solidFill>
                  <a:srgbClr val="002060"/>
                </a:solidFill>
              </a:rPr>
              <a:t> материально- техническом оснащении учреждения, принимают активное участие в массовых мероприятиях, проводимых в детском саду.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Социальное партнерство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12858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МБДОУ «Детский сад «Теремок» взаимодействует с различными организациями города.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928802"/>
          <a:ext cx="8072494" cy="487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8839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Муниципальное Казённое  учреждение. Районное   управление образования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Нормативно-правовое обеспечение деятельности ДОУ, консультирование,  обобщение педагогического опыта работы, организация и проведение  семинаров, методических объединений.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Кяхтинский краеведческий музей им.  академика В.А.Обручева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Экскурсии. Участие в конкурсах и викторинах.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Детская библиотека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Консультации по новинкам детской и педагогической литературы, выставки книг, тематические праздники. 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4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Поликлиника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Профилактические  осмотры детей специалистами.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ГИБДД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Встречи детей с инспектором ГИБДД, совместные развлечения, беседы на темы безопасности на дорогах, конкурс рисунков.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ДШИ 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Посещение занятий по хореографии,  изобразительной деятельности.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Пожарная часть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Встречи детей с сотрудниками МЧС, совместные практические учения, беседы с детьми, конкурс рисунков, оформление выставок.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 СОШ №3, №4 г.Кяхта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Экскурсии в школу, посещение учителями родительских собраний, занятий в детском саду.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КМУ г. Кяхта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Лекции о здоровом образе жизни.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Городской  центр культуры и досуга</a:t>
                      </a:r>
                      <a:endParaRPr lang="ru-RU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Совместная  концертная программа.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92869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 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Для  развития  у воспитанников творчества, воображения, любознательности  в  ДОУ  работают кружки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86800" cy="44607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1.Кружок «Природа и фантазия» -</a:t>
            </a:r>
            <a:r>
              <a:rPr lang="ru-RU" sz="2400" dirty="0" err="1" smtClean="0">
                <a:solidFill>
                  <a:srgbClr val="002060"/>
                </a:solidFill>
              </a:rPr>
              <a:t>Мункуева</a:t>
            </a:r>
            <a:r>
              <a:rPr lang="ru-RU" sz="2400" dirty="0" smtClean="0">
                <a:solidFill>
                  <a:srgbClr val="002060"/>
                </a:solidFill>
              </a:rPr>
              <a:t> С.Б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 descr="C:\Users\pam_pam\Desktop\презентация\CIMG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429024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H:\IMG_0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85926"/>
            <a:ext cx="371477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:\IMG_1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4429132"/>
            <a:ext cx="328614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1" name="Picture 5" descr="H:\CIMG15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29132"/>
            <a:ext cx="400052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2857520" cy="1857388"/>
          </a:xfrm>
          <a:ln>
            <a:noFill/>
          </a:ln>
        </p:spPr>
        <p:txBody>
          <a:bodyPr vert="horz"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Доржиева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нимаевна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68" y="214290"/>
            <a:ext cx="4857784" cy="14287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Муниципального бюджетного дошкольного образовательного учреждения «Детский сад №1 «Теремок»</a:t>
            </a:r>
          </a:p>
          <a:p>
            <a:endParaRPr lang="ru-RU" dirty="0"/>
          </a:p>
        </p:txBody>
      </p:sp>
      <p:pic>
        <p:nvPicPr>
          <p:cNvPr id="6" name="Рисунок 5" descr="ма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232619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8992" y="1428736"/>
            <a:ext cx="550072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Заведующий</a:t>
            </a:r>
            <a:r>
              <a:rPr lang="ru-RU" sz="2100" dirty="0" smtClean="0">
                <a:solidFill>
                  <a:srgbClr val="002060"/>
                </a:solidFill>
              </a:rPr>
              <a:t> – Доржиева Татьяна </a:t>
            </a:r>
            <a:r>
              <a:rPr lang="ru-RU" sz="2100" dirty="0" err="1" smtClean="0">
                <a:solidFill>
                  <a:srgbClr val="002060"/>
                </a:solidFill>
              </a:rPr>
              <a:t>Нимаевна</a:t>
            </a:r>
            <a:endParaRPr lang="ru-RU" sz="2100" dirty="0" smtClean="0">
              <a:solidFill>
                <a:srgbClr val="002060"/>
              </a:solidFill>
            </a:endParaRP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Высшее педагогическое образование.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Окончила Бурятский государственный университет -2006г.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По квалификации  преподаватель дошкольной педагогики и психологии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Общий трудовой стаж: 25 лет 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Стаж работы в данной должности: 11 лет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Стаж педагогической работы: 14 лет 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Театральный кружок – </a:t>
            </a:r>
            <a:r>
              <a:rPr lang="ru-RU" dirty="0" err="1" smtClean="0">
                <a:solidFill>
                  <a:srgbClr val="002060"/>
                </a:solidFill>
              </a:rPr>
              <a:t>Милентьева</a:t>
            </a:r>
            <a:r>
              <a:rPr lang="ru-RU" dirty="0" smtClean="0">
                <a:solidFill>
                  <a:srgbClr val="002060"/>
                </a:solidFill>
              </a:rPr>
              <a:t> С.В.</a:t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pam_pam\Desktop\презентация\IMG_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61952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C:\Users\pam_pam\Desktop\презентация\IMG_0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3857620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C:\Users\pam_pam\Desktop\презентация\IMG_0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643338" cy="234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C:\Users\pam_pam\Desktop\презентация\IMG_0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3380"/>
            <a:ext cx="4000528" cy="242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 err="1" smtClean="0">
                <a:solidFill>
                  <a:srgbClr val="002060"/>
                </a:solidFill>
              </a:rPr>
              <a:t>Амар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мэндэ</a:t>
            </a:r>
            <a:r>
              <a:rPr lang="ru-RU" dirty="0" smtClean="0">
                <a:solidFill>
                  <a:srgbClr val="002060"/>
                </a:solidFill>
              </a:rPr>
              <a:t>» - </a:t>
            </a:r>
            <a:r>
              <a:rPr lang="ru-RU" dirty="0" err="1" smtClean="0">
                <a:solidFill>
                  <a:srgbClr val="002060"/>
                </a:solidFill>
              </a:rPr>
              <a:t>Тодорхоева</a:t>
            </a:r>
            <a:r>
              <a:rPr lang="ru-RU" dirty="0" smtClean="0">
                <a:solidFill>
                  <a:srgbClr val="002060"/>
                </a:solidFill>
              </a:rPr>
              <a:t> Т.В.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C:\Users\pam_pam\Desktop\презентация\IMG_0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464347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C:\Users\pam_pam\Desktop\презентация\IMG_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85765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</a:rPr>
              <a:t>Пластинография</a:t>
            </a:r>
            <a:r>
              <a:rPr lang="ru-RU" sz="2400" dirty="0" smtClean="0">
                <a:solidFill>
                  <a:srgbClr val="002060"/>
                </a:solidFill>
              </a:rPr>
              <a:t> «Жёлтые капельки» - </a:t>
            </a:r>
            <a:r>
              <a:rPr lang="ru-RU" sz="2400" dirty="0" err="1" smtClean="0">
                <a:solidFill>
                  <a:srgbClr val="002060"/>
                </a:solidFill>
              </a:rPr>
              <a:t>Посохова</a:t>
            </a:r>
            <a:r>
              <a:rPr lang="ru-RU" sz="2400" dirty="0" smtClean="0">
                <a:solidFill>
                  <a:srgbClr val="002060"/>
                </a:solidFill>
              </a:rPr>
              <a:t> О.В. 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C:\Users\pam_pam\Desktop\презентация\IMG_0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687184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C:\Users\pam_pam\Desktop\презентация\IMG_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392909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C:\Users\pam_pam\Desktop\презентация\IMG_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392909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Предметно-развивающая  среда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:\IMG_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400052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pam_pam\Desktop\презентация\IMG_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74"/>
            <a:ext cx="414340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C:\Users\pam_pam\Desktop\презентация\IMG_0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952902" cy="296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 descr="C:\Users\pam_pam\Desktop\презентация\IMG_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64333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C:\Users\pam_pam\Desktop\презентация\IMG_0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00438"/>
            <a:ext cx="400052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C:\Users\pam_pam\Desktop\презентация\IMG_02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7" y="3500437"/>
            <a:ext cx="4000529" cy="3000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pam_pam\Desktop\презентация\IMG_0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9"/>
            <a:ext cx="392909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pam_pam\Desktop\презентация\IMG_0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C:\Users\pam_pam\Desktop\презентация\IMG_0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071966" cy="305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C:\Users\pam_pam\Desktop\презентация\IMG_02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876"/>
            <a:ext cx="428628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Наши мероприятия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C:\Users\pam_pam\Desktop\презентация\IMG_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571900" cy="2679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 descr="C:\Users\pam_pam\Desktop\презентация\IMG_5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39343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4" descr="C:\Users\pam_pam\Desktop\презентация\SAM_1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86256"/>
            <a:ext cx="364333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3" name="Picture 5" descr="C:\Users\pam_pam\Desktop\презентация\45151312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572008"/>
            <a:ext cx="164307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4" name="Picture 6" descr="C:\Users\pam_pam\Desktop\презентация\SAM_25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714884"/>
            <a:ext cx="187524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2857520" cy="1857388"/>
          </a:xfrm>
          <a:ln>
            <a:noFill/>
          </a:ln>
        </p:spPr>
        <p:txBody>
          <a:bodyPr vert="horz" anchor="ctr"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Доржиева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нимаевна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68" y="214290"/>
            <a:ext cx="4857784" cy="14287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Муниципального бюджетного дошкольного образовательного учреждения «Детский сад №1 «Теремок»</a:t>
            </a:r>
          </a:p>
          <a:p>
            <a:endParaRPr lang="ru-RU" dirty="0"/>
          </a:p>
        </p:txBody>
      </p:sp>
      <p:pic>
        <p:nvPicPr>
          <p:cNvPr id="6" name="Рисунок 5" descr="мам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2326199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8992" y="1428736"/>
            <a:ext cx="550072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</a:rPr>
              <a:t>Заведующий</a:t>
            </a:r>
            <a:r>
              <a:rPr lang="ru-RU" sz="2100" dirty="0" smtClean="0">
                <a:solidFill>
                  <a:srgbClr val="002060"/>
                </a:solidFill>
              </a:rPr>
              <a:t> – Доржиева Татьяна </a:t>
            </a:r>
            <a:r>
              <a:rPr lang="ru-RU" sz="2100" dirty="0" err="1" smtClean="0">
                <a:solidFill>
                  <a:srgbClr val="002060"/>
                </a:solidFill>
              </a:rPr>
              <a:t>Нимаевна</a:t>
            </a:r>
            <a:endParaRPr lang="ru-RU" sz="2100" dirty="0" smtClean="0">
              <a:solidFill>
                <a:srgbClr val="002060"/>
              </a:solidFill>
            </a:endParaRP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Высшее педагогическое образование.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Окончила Бурятский государственный университет -2006г.</a:t>
            </a:r>
          </a:p>
          <a:p>
            <a:endParaRPr lang="ru-RU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По квалификации  преподаватель дошкольной педагогики и психологии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Общий трудовой стаж: 25 лет 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Стаж работы в данной должности: 11 лет</a:t>
            </a:r>
          </a:p>
          <a:p>
            <a:endParaRPr lang="en-US" sz="2100" dirty="0" smtClean="0">
              <a:solidFill>
                <a:srgbClr val="002060"/>
              </a:solidFill>
            </a:endParaRPr>
          </a:p>
          <a:p>
            <a:r>
              <a:rPr lang="ru-RU" sz="2100" dirty="0" smtClean="0">
                <a:solidFill>
                  <a:srgbClr val="002060"/>
                </a:solidFill>
              </a:rPr>
              <a:t>Стаж педагогической работы: 14 лет </a:t>
            </a:r>
            <a:endParaRPr lang="ru-RU" sz="21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История детского сада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5286412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rgbClr val="002060"/>
                </a:solidFill>
              </a:rPr>
              <a:t>Детский сад №1 «Теремок», расположен ул.Маскова,2</a:t>
            </a:r>
            <a:endParaRPr lang="ru-RU" sz="3800" dirty="0" smtClean="0">
              <a:solidFill>
                <a:srgbClr val="002060"/>
              </a:solidFill>
            </a:endParaRPr>
          </a:p>
          <a:p>
            <a:r>
              <a:rPr lang="ru-RU" sz="3800" dirty="0" smtClean="0">
                <a:solidFill>
                  <a:srgbClr val="002060"/>
                </a:solidFill>
              </a:rPr>
              <a:t>Здание построено в середине 19 века. Прямоугольный в плане, 2 </a:t>
            </a:r>
            <a:r>
              <a:rPr lang="ru-RU" sz="3800" dirty="0" err="1" smtClean="0">
                <a:solidFill>
                  <a:srgbClr val="002060"/>
                </a:solidFill>
              </a:rPr>
              <a:t>х</a:t>
            </a:r>
            <a:r>
              <a:rPr lang="ru-RU" sz="3800" dirty="0" smtClean="0">
                <a:solidFill>
                  <a:srgbClr val="002060"/>
                </a:solidFill>
              </a:rPr>
              <a:t>- этажный с  антресольным этажом. 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Принят на государственную охрану в соответствии с постановлением Совета Министров Бурятской АССР №134 от 26,05.83 г.</a:t>
            </a:r>
          </a:p>
          <a:p>
            <a:r>
              <a:rPr lang="ru-RU" sz="3800" dirty="0" smtClean="0">
                <a:solidFill>
                  <a:srgbClr val="002060"/>
                </a:solidFill>
              </a:rPr>
              <a:t>Первоначально это был дом состоятельного владельца середины 19 века, купца </a:t>
            </a:r>
            <a:r>
              <a:rPr lang="ru-RU" sz="3800" dirty="0" err="1" smtClean="0">
                <a:solidFill>
                  <a:srgbClr val="002060"/>
                </a:solidFill>
              </a:rPr>
              <a:t>Вяткина</a:t>
            </a:r>
            <a:r>
              <a:rPr lang="ru-RU" sz="3800" dirty="0" smtClean="0">
                <a:solidFill>
                  <a:srgbClr val="002060"/>
                </a:solidFill>
              </a:rPr>
              <a:t>. Самый богатый  миллионер Яков Андреевич Немчинов приобрёл у </a:t>
            </a:r>
            <a:r>
              <a:rPr lang="ru-RU" sz="3800" dirty="0" err="1" smtClean="0">
                <a:solidFill>
                  <a:srgbClr val="002060"/>
                </a:solidFill>
              </a:rPr>
              <a:t>Вяткина</a:t>
            </a:r>
            <a:r>
              <a:rPr lang="ru-RU" sz="3800" dirty="0" smtClean="0">
                <a:solidFill>
                  <a:srgbClr val="002060"/>
                </a:solidFill>
              </a:rPr>
              <a:t> этот дом за 25 тысяч рублей, с намерением в нём устройства «</a:t>
            </a:r>
            <a:r>
              <a:rPr lang="ru-RU" sz="3800" dirty="0" err="1" smtClean="0">
                <a:solidFill>
                  <a:srgbClr val="002060"/>
                </a:solidFill>
              </a:rPr>
              <a:t>Сиропитательно</a:t>
            </a:r>
            <a:r>
              <a:rPr lang="ru-RU" sz="3800" dirty="0" smtClean="0">
                <a:solidFill>
                  <a:srgbClr val="002060"/>
                </a:solidFill>
              </a:rPr>
              <a:t> - ремесленной школы». Здание оформили, отремонтировали, завезли всё необходимое.                                                                         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      В марте 1886 г. состоялось торжественное открытие школы Я. А.Немчинова.                                                                                    В день открытия школы Я.А.Немчинов выделил школе 50 тысяч рублей, его поддержали и другие богатые люди. В этой школе начальное образование получали дети «недостаточных родителей» ( сироты). Детей  учили портняжному, столярному и сапожному ремёслам.                                                                          </a:t>
            </a:r>
          </a:p>
          <a:p>
            <a:pPr>
              <a:buNone/>
            </a:pPr>
            <a:r>
              <a:rPr lang="ru-RU" sz="3800" dirty="0" smtClean="0">
                <a:solidFill>
                  <a:srgbClr val="002060"/>
                </a:solidFill>
              </a:rPr>
              <a:t>      В первые дни сирот было  около 30, а в 1892-1893г.г. 24 учащихся. В революцию эта школа ещё функционировала, но с приходом </a:t>
            </a:r>
            <a:r>
              <a:rPr lang="ru-RU" sz="3800" dirty="0" err="1" smtClean="0">
                <a:solidFill>
                  <a:srgbClr val="002060"/>
                </a:solidFill>
              </a:rPr>
              <a:t>семёновцев</a:t>
            </a:r>
            <a:r>
              <a:rPr lang="ru-RU" sz="3800" dirty="0" smtClean="0">
                <a:solidFill>
                  <a:srgbClr val="002060"/>
                </a:solidFill>
              </a:rPr>
              <a:t> – «белой власти», школу оборудовали для заключенных. В 20-е г., после изгнания белых, в здании располагалась милиция, которую позже  перевели в «</a:t>
            </a:r>
            <a:r>
              <a:rPr lang="ru-RU" sz="3800" dirty="0" err="1" smtClean="0">
                <a:solidFill>
                  <a:srgbClr val="002060"/>
                </a:solidFill>
              </a:rPr>
              <a:t>богодельню</a:t>
            </a:r>
            <a:r>
              <a:rPr lang="ru-RU" sz="3800" dirty="0" smtClean="0">
                <a:solidFill>
                  <a:srgbClr val="002060"/>
                </a:solidFill>
              </a:rPr>
              <a:t>», ныне там «Полиция» (ул. Крупская, 3).  </a:t>
            </a:r>
          </a:p>
          <a:p>
            <a:r>
              <a:rPr lang="ru-RU" sz="3800" b="1" u="sng" dirty="0" smtClean="0">
                <a:solidFill>
                  <a:srgbClr val="002060"/>
                </a:solidFill>
              </a:rPr>
              <a:t> С 1943 г. в здании стал действовать детский сад №1. ( Данные в районной газете «Знамя Ленина» №6 1945г.)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Цель деятельности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2"/>
            <a:ext cx="4919666" cy="4525963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 Создание условий для наиболее полного раскрытия и реализации возрастного потенциала воспитанников;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Развитие познавательной активности, любознательности, воспитание у детей доброжелательного, бережного, заботливого отношения к миру, понимания детьми жизненных потребностей всего живого, эмоциональных и физических состояний людей, способности к сопереживанию и проявлению активного, действенного участия к близким, сверстникам и другим людям, а также к животным и растениям;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Воспитание гражданственности  трудолюбия, уважения к правам и свободам человека, любви к окружающей природе, Родине, семье;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Создание условий, гарантирующих охрану и укрепление физического и психического здоровья воспитанников,  приобщение к здоровому образу жизни.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pam_pam\Desktop\презентация\cd81ca5c77d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71546"/>
            <a:ext cx="4214810" cy="45656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Структура и количество групп.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Контингент воспитанников детского сада сформирован на основании Порядка организации и осуществления образовательной деятельности по общеобразовательным программам дошкольного образования  и Устава МБДОУ.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Комплектование групп проводится в течение учебного года по заявлению родителей, при наличии свободных мест,  в соответствии с  Административным регламентом.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Проектная мощность ДОУ – 60 мест. 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Списочный состав воспитанников ДОУ в 2014 – 2015, в 2015г.-2016г. учебном году  составил 101 ребёнок.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детском саду функционируют – 3 группы: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1 младшая группа (дети от 3 до 4 лет),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2 средняя группа (дети от 4 до 5 лет),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3 старшая  группа (дети от 5 до7 лет).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Наполняемость групп: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1младшая  группа – 32 чел.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2 средняя  группа – 32 чел.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3 старшая  группа – 37 чел.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Сведения о педагогических кадрах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78645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В 2015-2016 учебном году детский сад укомплектован кадрами на 100 %. Образовательную работу с детьми ведут 6 педагогов: 4 воспитателя,  музыкальный руководитель, старший воспитатель.  Все имеют профессиональное образование.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Имеют награды и звания: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r>
              <a:rPr lang="ru-RU" sz="1400" dirty="0" smtClean="0">
                <a:solidFill>
                  <a:srgbClr val="002060"/>
                </a:solidFill>
              </a:rPr>
              <a:t>- «Почетный работник общего образования РФ» - 1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- «Заслуженный работник культуры РФ» - 1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Высшее образование  имеют 4 педагога - 67%;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Первую квалификационную категорию имеет  4 педагога – 83,3%;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Высшую категорию имеет   музыкальный руководитель -17%;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Не аттестован  1 педагог  - (стаж менее 2 лет);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Профессиональное  мастерство педагогов обеспечивается систематическим самообразованием педагогов, повышением квалификации на курсах.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Возрастной ценз педагогического состава: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до 40 лет-1 чел., до 50 лет – 1 чел.,  до 55 – 1 чел.,   свыше 55 лет лет-3 чел.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По стажу работы: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       от 1 до 5 лет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от 5 до 10 лет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от 10 до 20 лет-1 чел.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от 20 и выше-5 чел.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 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ХАРАКТЕРИСТИКА СОСТАВА ДЕТЕЙ И СЕМЕЙ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4500570"/>
          <a:ext cx="8143932" cy="196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392909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09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09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Неполная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09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Многодетная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909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Малообеспеченные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407194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Состав семей воспитанников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57158" y="1785926"/>
          <a:ext cx="7858179" cy="192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482206"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Мальчиков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Девочек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206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Младшая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206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206">
                <a:tc>
                  <a:txBody>
                    <a:bodyPr/>
                    <a:lstStyle/>
                    <a:p>
                      <a:pPr marR="6350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58" y="135729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Среди воспитанников: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299</TotalTime>
  <Words>1348</Words>
  <Application>Microsoft Office PowerPoint</Application>
  <PresentationFormat>Экран (4:3)</PresentationFormat>
  <Paragraphs>352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Муниципальное бюджетное дошкольное образовательное учреждение детский сад №1  </vt:lpstr>
      <vt:lpstr>Доржиева  Татьяна  нимаевна</vt:lpstr>
      <vt:lpstr>Доржиева  Татьяна  нимаевна</vt:lpstr>
      <vt:lpstr>История детского сада</vt:lpstr>
      <vt:lpstr>Цель деятельности ДОУ </vt:lpstr>
      <vt:lpstr>Структура и количество групп.  </vt:lpstr>
      <vt:lpstr>Проектная мощность ДОУ – 60 мест.    </vt:lpstr>
      <vt:lpstr>Сведения о педагогических кадрах </vt:lpstr>
      <vt:lpstr>ХАРАКТЕРИСТИКА СОСТАВА ДЕТЕЙ И СЕМЕЙ  </vt:lpstr>
      <vt:lpstr>ХАРАКТЕРИСТИКА СОСТАВА ДЕТЕЙ И СЕМЕЙ</vt:lpstr>
      <vt:lpstr>Основные технические сведения об учреждении, характеристика материальной базы. </vt:lpstr>
      <vt:lpstr>для улучшения материально- технической базы проведены следующие работы: </vt:lpstr>
      <vt:lpstr>За воспитательно-образовательной работой осуществляется постоянный контроль. В начале и  конце  учебного года проводится диагностика знаний, умений и навыков воспитанников. </vt:lpstr>
      <vt:lpstr>Медицинское обслуживание детей   </vt:lpstr>
      <vt:lpstr>  Паспорт группы здоровья  детей 2014 г. </vt:lpstr>
      <vt:lpstr>Паспорт  группы здоровья детей 2015 г. </vt:lpstr>
      <vt:lpstr>ВЗАИМОДЕЙСТВИЕ дошкольного учреждения С РОДИТЕЛЯМИ </vt:lpstr>
      <vt:lpstr>Социальное партнерство </vt:lpstr>
      <vt:lpstr>  Для  развития  у воспитанников творчества, воображения, любознательности  в  ДОУ  работают кружки: </vt:lpstr>
      <vt:lpstr>Театральный кружок – Милентьева С.В. </vt:lpstr>
      <vt:lpstr>«Амар мэндэ» - Тодорхоева Т.В.</vt:lpstr>
      <vt:lpstr>Пластинография «Жёлтые капельки» - Посохова О.В.  </vt:lpstr>
      <vt:lpstr>Предметно-развивающая  среда   </vt:lpstr>
      <vt:lpstr>Слайд 24</vt:lpstr>
      <vt:lpstr>Слайд 25</vt:lpstr>
      <vt:lpstr>Наши мероприятия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Доржиева Татьяна нимаевна</dc:title>
  <dc:creator>pam_pam</dc:creator>
  <cp:lastModifiedBy>Теремок</cp:lastModifiedBy>
  <cp:revision>36</cp:revision>
  <dcterms:created xsi:type="dcterms:W3CDTF">2015-12-15T10:42:46Z</dcterms:created>
  <dcterms:modified xsi:type="dcterms:W3CDTF">2016-09-14T02:45:41Z</dcterms:modified>
</cp:coreProperties>
</file>