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93" r:id="rId3"/>
    <p:sldId id="285" r:id="rId4"/>
    <p:sldId id="290" r:id="rId5"/>
    <p:sldId id="294" r:id="rId6"/>
    <p:sldId id="260" r:id="rId7"/>
    <p:sldId id="287" r:id="rId8"/>
    <p:sldId id="289" r:id="rId9"/>
    <p:sldId id="264" r:id="rId10"/>
    <p:sldId id="262" r:id="rId11"/>
    <p:sldId id="284" r:id="rId12"/>
    <p:sldId id="292" r:id="rId13"/>
    <p:sldId id="263" r:id="rId14"/>
    <p:sldId id="261" r:id="rId15"/>
    <p:sldId id="308" r:id="rId16"/>
    <p:sldId id="296" r:id="rId17"/>
    <p:sldId id="306" r:id="rId18"/>
    <p:sldId id="265" r:id="rId19"/>
    <p:sldId id="266" r:id="rId20"/>
    <p:sldId id="307" r:id="rId21"/>
    <p:sldId id="259" r:id="rId22"/>
    <p:sldId id="267" r:id="rId23"/>
    <p:sldId id="282" r:id="rId24"/>
    <p:sldId id="297" r:id="rId25"/>
    <p:sldId id="269" r:id="rId26"/>
    <p:sldId id="298" r:id="rId27"/>
    <p:sldId id="270" r:id="rId28"/>
    <p:sldId id="288" r:id="rId29"/>
    <p:sldId id="268" r:id="rId30"/>
    <p:sldId id="283" r:id="rId31"/>
    <p:sldId id="299" r:id="rId32"/>
    <p:sldId id="300" r:id="rId33"/>
    <p:sldId id="304" r:id="rId34"/>
    <p:sldId id="302" r:id="rId35"/>
    <p:sldId id="301" r:id="rId36"/>
    <p:sldId id="275" r:id="rId37"/>
    <p:sldId id="276" r:id="rId38"/>
    <p:sldId id="277" r:id="rId39"/>
    <p:sldId id="272" r:id="rId40"/>
    <p:sldId id="273" r:id="rId41"/>
    <p:sldId id="278" r:id="rId42"/>
    <p:sldId id="279" r:id="rId43"/>
    <p:sldId id="280" r:id="rId44"/>
    <p:sldId id="29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416" autoAdjust="0"/>
  </p:normalViewPr>
  <p:slideViewPr>
    <p:cSldViewPr>
      <p:cViewPr varScale="1">
        <p:scale>
          <a:sx n="55" d="100"/>
          <a:sy n="55" d="100"/>
        </p:scale>
        <p:origin x="-78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75669-C750-47DF-973C-AB4380FDA2AD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7E055-9649-411E-9604-7FB8CA292E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7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E055-9649-411E-9604-7FB8CA292EA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E055-9649-411E-9604-7FB8CA292EA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24744"/>
            <a:ext cx="712879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«Патриотическое воспитание и гражданское становление    дошкольников»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реке Алатырь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G:\фото проект\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450441" cy="3337831"/>
          </a:xfrm>
          <a:prstGeom prst="rect">
            <a:avLst/>
          </a:prstGeom>
          <a:noFill/>
        </p:spPr>
      </p:pic>
      <p:pic>
        <p:nvPicPr>
          <p:cNvPr id="5" name="Picture 3" descr="G:\фото проект\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00372"/>
            <a:ext cx="4860032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На сайт\Родной свой край-люби и знай!(по проекту)\image (2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778285" cy="592935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ChangeArrowheads="1"/>
          </p:cNvPicPr>
          <p:nvPr/>
        </p:nvPicPr>
        <p:blipFill>
          <a:blip r:embed="rId2" cstate="print">
            <a:lum bright="-6000" contrast="-6000"/>
          </a:blip>
          <a:srcRect/>
          <a:stretch>
            <a:fillRect/>
          </a:stretch>
        </p:blipFill>
        <p:spPr bwMode="auto">
          <a:xfrm>
            <a:off x="214282" y="928670"/>
            <a:ext cx="864399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На сайт\Родной свой край-люби и знай!(по проекту)\image (4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620688"/>
            <a:ext cx="7304796" cy="5478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G:\фото\DSCN1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31" y="314652"/>
            <a:ext cx="8400934" cy="630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фото\DSCN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48872" cy="6066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09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Людмила\призентация\image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030126" cy="600537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isk c\Desktop\фотографии\день воспитателя\IMG_0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214" y="332656"/>
            <a:ext cx="8318158" cy="6238619"/>
          </a:xfrm>
          <a:prstGeom prst="rect">
            <a:avLst/>
          </a:prstGeom>
          <a:noFill/>
        </p:spPr>
      </p:pic>
      <p:pic>
        <p:nvPicPr>
          <p:cNvPr id="14339" name="Picture 3" descr="D:\disk c\Desktop\фотографии\день воспитателя\IMG_0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7848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Музей трудовой славы ОАО АСТЗ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Людмила\призентация\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5130" y="1340769"/>
            <a:ext cx="7077487" cy="5308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Людмила\призентация\imag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03" y="404664"/>
            <a:ext cx="8534752" cy="6136557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pPr algn="r">
              <a:buNone/>
            </a:pPr>
            <a:r>
              <a:rPr lang="ru-RU" sz="3600" dirty="0" smtClean="0"/>
              <a:t>         </a:t>
            </a:r>
            <a:r>
              <a:rPr lang="ru-RU" sz="3600" b="1" dirty="0" smtClean="0">
                <a:solidFill>
                  <a:srgbClr val="FF0000"/>
                </a:solidFill>
              </a:rPr>
              <a:t>Детство - это каждодневное открытие мира и поэтому надо сделать так, чтобы оно стало, прежде всего, познанием человека и Отечества.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Сухомлинский В.А.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докл\IMG_3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51" y="188640"/>
            <a:ext cx="8454165" cy="634062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</a:t>
            </a:r>
            <a:endParaRPr lang="ru-RU" dirty="0"/>
          </a:p>
        </p:txBody>
      </p:sp>
      <p:pic>
        <p:nvPicPr>
          <p:cNvPr id="15362" name="Picture 2" descr="D:\disk c\все фото\фото Тугановой О\фото туганова\видио2 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429288" cy="4071966"/>
          </a:xfrm>
          <a:prstGeom prst="rect">
            <a:avLst/>
          </a:prstGeom>
          <a:noFill/>
        </p:spPr>
      </p:pic>
      <p:pic>
        <p:nvPicPr>
          <p:cNvPr id="15363" name="Picture 3" descr="D:\disk c\все фото\фото Тугановой О\фото туганова\P91902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311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 докл\IMG_3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715040" cy="4286280"/>
          </a:xfrm>
          <a:prstGeom prst="rect">
            <a:avLst/>
          </a:prstGeom>
          <a:noFill/>
        </p:spPr>
      </p:pic>
      <p:pic>
        <p:nvPicPr>
          <p:cNvPr id="7" name="Picture 3" descr="G:\фото\DSCN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19" y="2714620"/>
            <a:ext cx="5334037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докл\IMG_1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53" y="701958"/>
            <a:ext cx="8513023" cy="557216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Людмила\призентация\image (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817124" cy="60722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Людмила\призентация\image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136" y="357166"/>
            <a:ext cx="7184882" cy="602416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Людмила\призентация\image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57166"/>
            <a:ext cx="7143800" cy="616092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Людмила\призентация\image (1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85728"/>
            <a:ext cx="8286776" cy="621508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проект\image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43966" cy="6482975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фото\DSCN2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429652" cy="632224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а сайт\Родной свой край-люби и знай!(по проекту)\image (4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709603" cy="6167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120151" cy="609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Людмила\На сайт\Родной свой край-люби и знай!\image (4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206" y="214290"/>
            <a:ext cx="5346794" cy="4150814"/>
          </a:xfrm>
          <a:prstGeom prst="ellipse">
            <a:avLst/>
          </a:prstGeom>
          <a:noFill/>
        </p:spPr>
      </p:pic>
      <p:pic>
        <p:nvPicPr>
          <p:cNvPr id="8196" name="Picture 4" descr="D:\Людмила\На сайт\Родной свой край-люби и знай!\image (4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827" y="214290"/>
            <a:ext cx="5829835" cy="4150814"/>
          </a:xfrm>
          <a:prstGeom prst="ellipse">
            <a:avLst/>
          </a:prstGeom>
          <a:noFill/>
        </p:spPr>
      </p:pic>
      <p:pic>
        <p:nvPicPr>
          <p:cNvPr id="8" name="Picture 2" descr="D:\Людмила\На сайт\Родной свой край-люби и знай!\image (41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2143116"/>
            <a:ext cx="6034617" cy="452596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isk c\все фото\фото Тугановой О\фото туганова\видио2 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7"/>
            <a:ext cx="5929354" cy="4447015"/>
          </a:xfrm>
          <a:prstGeom prst="rect">
            <a:avLst/>
          </a:prstGeom>
          <a:noFill/>
        </p:spPr>
      </p:pic>
      <p:pic>
        <p:nvPicPr>
          <p:cNvPr id="7" name="Picture 3" descr="D:\disk c\все фото\фото Тугановой О\фото туганова\видио2 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763" y="1142984"/>
            <a:ext cx="5905540" cy="4429156"/>
          </a:xfrm>
          <a:prstGeom prst="rect">
            <a:avLst/>
          </a:prstGeom>
          <a:noFill/>
        </p:spPr>
      </p:pic>
      <p:pic>
        <p:nvPicPr>
          <p:cNvPr id="9" name="Picture 2" descr="F:\фото докл\P10805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14311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isk c\Desktop\фотографии\Открытие Мемориала\P12509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76930" cy="6207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disk c\Desktop\фотографии\фото 70-летие победы\CIMG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80" y="360529"/>
            <a:ext cx="8355184" cy="6266389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фролова л\Новая папка\P1250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1" y="214290"/>
            <a:ext cx="5054365" cy="3790774"/>
          </a:xfrm>
          <a:prstGeom prst="rect">
            <a:avLst/>
          </a:prstGeom>
          <a:noFill/>
        </p:spPr>
      </p:pic>
      <p:pic>
        <p:nvPicPr>
          <p:cNvPr id="11270" name="Picture 6" descr="D:\disk c\Desktop\фотографии\Открытие Мемориала\P12509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155" y="2780928"/>
            <a:ext cx="5093197" cy="3819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На сайт\Нравственно-патриотическое воспитание(по проекту)\image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11" y="188640"/>
            <a:ext cx="5664629" cy="424847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5761219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H:\DCIM\100KM753\100_8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9" y="498820"/>
            <a:ext cx="8496944" cy="5666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H:\DCIM\100KM753\100_8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897656" cy="3933056"/>
          </a:xfrm>
          <a:prstGeom prst="rect">
            <a:avLst/>
          </a:prstGeom>
          <a:noFill/>
        </p:spPr>
      </p:pic>
      <p:pic>
        <p:nvPicPr>
          <p:cNvPr id="11267" name="Picture 3" descr="H:\DCIM\100KM753\100_8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974" y="2924944"/>
            <a:ext cx="5573722" cy="3717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G:\фото\SAM_1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727"/>
            <a:ext cx="8442208" cy="6207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disk c\Desktop\фотографии\image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6" y="233406"/>
            <a:ext cx="4095779" cy="3071834"/>
          </a:xfrm>
          <a:prstGeom prst="roundRect">
            <a:avLst/>
          </a:prstGeom>
          <a:noFill/>
        </p:spPr>
      </p:pic>
      <p:pic>
        <p:nvPicPr>
          <p:cNvPr id="3077" name="Picture 5" descr="D:\disk c\Desktop\фотографии\image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095778" cy="3071834"/>
          </a:xfrm>
          <a:prstGeom prst="roundRect">
            <a:avLst/>
          </a:prstGeom>
          <a:noFill/>
        </p:spPr>
      </p:pic>
      <p:pic>
        <p:nvPicPr>
          <p:cNvPr id="3078" name="Picture 6" descr="D:\disk c\Desktop\фотографии\image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1876"/>
            <a:ext cx="4143404" cy="310755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фото\SAM_1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05915" cy="6229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Малые олимпийские игры</a:t>
            </a:r>
            <a:endParaRPr lang="ru-RU" dirty="0"/>
          </a:p>
        </p:txBody>
      </p:sp>
      <p:pic>
        <p:nvPicPr>
          <p:cNvPr id="12290" name="Picture 2" descr="H:\DCIM\100KM753\100_8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214290"/>
            <a:ext cx="5821680" cy="3882390"/>
          </a:xfrm>
          <a:prstGeom prst="rect">
            <a:avLst/>
          </a:prstGeom>
          <a:noFill/>
        </p:spPr>
      </p:pic>
      <p:pic>
        <p:nvPicPr>
          <p:cNvPr id="13314" name="Picture 2" descr="F:\фото докл\IMG_3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0733" y="2420888"/>
            <a:ext cx="5677802" cy="425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DCIM\100KM753\100_8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1782" y="2924944"/>
            <a:ext cx="5574578" cy="3717602"/>
          </a:xfrm>
          <a:prstGeom prst="rect">
            <a:avLst/>
          </a:prstGeom>
          <a:noFill/>
        </p:spPr>
      </p:pic>
      <p:pic>
        <p:nvPicPr>
          <p:cNvPr id="13315" name="Picture 3" descr="H:\DCIM\100KM753\100_8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791424" cy="3862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Закрытие Малых Олимпийских игр</a:t>
            </a:r>
            <a:endParaRPr lang="ru-RU" dirty="0"/>
          </a:p>
        </p:txBody>
      </p:sp>
      <p:pic>
        <p:nvPicPr>
          <p:cNvPr id="4099" name="Picture 3" descr="D:\Людмила\призентация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disk c\Desktop\фотографии\CIMG2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1833"/>
            <a:ext cx="4441525" cy="3331143"/>
          </a:xfrm>
          <a:prstGeom prst="round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35">
            <a:off x="125072" y="133910"/>
            <a:ext cx="4584485" cy="352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43961"/>
            <a:ext cx="3312368" cy="441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Принципы: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научности</a:t>
            </a:r>
          </a:p>
          <a:p>
            <a:r>
              <a:rPr lang="ru-RU" sz="4800" b="1" dirty="0" smtClean="0">
                <a:solidFill>
                  <a:srgbClr val="C00000"/>
                </a:solidFill>
              </a:rPr>
              <a:t>доступности</a:t>
            </a:r>
          </a:p>
          <a:p>
            <a:r>
              <a:rPr lang="ru-RU" sz="4800" b="1" dirty="0" smtClean="0">
                <a:solidFill>
                  <a:srgbClr val="C00000"/>
                </a:solidFill>
              </a:rPr>
              <a:t>системности</a:t>
            </a:r>
          </a:p>
          <a:p>
            <a:r>
              <a:rPr lang="ru-RU" sz="4800" b="1" dirty="0" smtClean="0">
                <a:solidFill>
                  <a:srgbClr val="C00000"/>
                </a:solidFill>
              </a:rPr>
              <a:t>активности </a:t>
            </a:r>
          </a:p>
          <a:p>
            <a:r>
              <a:rPr lang="ru-RU" sz="4800" b="1" dirty="0" err="1" smtClean="0">
                <a:solidFill>
                  <a:srgbClr val="C00000"/>
                </a:solidFill>
              </a:rPr>
              <a:t>региональности</a:t>
            </a:r>
            <a:endParaRPr lang="ru-RU" sz="4800" b="1" dirty="0" smtClean="0">
              <a:solidFill>
                <a:srgbClr val="C0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фото проект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6402" cy="6514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На сайт\Родной свой край-люби и знай!(по проекту)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4643470" cy="657227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disk c\Desktop\фото лето\CIMG2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G:\На сайт\Родной свой край-люби и знай!(по проекту)\image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162" y="255921"/>
            <a:ext cx="8648364" cy="648627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 леса на опушке…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67</Words>
  <Application>Microsoft Office PowerPoint</Application>
  <PresentationFormat>Экран (4:3)</PresentationFormat>
  <Paragraphs>17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Принципы:</vt:lpstr>
      <vt:lpstr>Презентация PowerPoint</vt:lpstr>
      <vt:lpstr>Презентация PowerPoint</vt:lpstr>
      <vt:lpstr>Презентация PowerPoint</vt:lpstr>
      <vt:lpstr>Презентация PowerPoint</vt:lpstr>
      <vt:lpstr>На реке Алатырь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трудовой славы ОАО АСТЗ</vt:lpstr>
      <vt:lpstr>Презентация PowerPoint</vt:lpstr>
      <vt:lpstr>Презентация PowerPoint</vt:lpstr>
      <vt:lpstr>Труд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Малые олимпийские игры</vt:lpstr>
      <vt:lpstr>Презентация PowerPoint</vt:lpstr>
      <vt:lpstr>Закрытие Малых Олимпийских игр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«Патриотическое воспитание и гражданское становление    дошкольников» </dc:title>
  <dc:creator>Леново</dc:creator>
  <cp:lastModifiedBy>1</cp:lastModifiedBy>
  <cp:revision>45</cp:revision>
  <dcterms:created xsi:type="dcterms:W3CDTF">2016-08-20T15:01:01Z</dcterms:created>
  <dcterms:modified xsi:type="dcterms:W3CDTF">2016-08-28T23:14:41Z</dcterms:modified>
</cp:coreProperties>
</file>