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9B307AA-A174-45D7-8A5F-F34619D0FB0E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EFB8BCB-EF61-4222-B93E-E9FF668692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новоселье у ребят </a:t>
            </a:r>
            <a:b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младшей группы</a:t>
            </a:r>
            <a:endParaRPr lang="ru-RU" sz="5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В помощь аттестующемуся воспитателю\ИРА\IMG_0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92088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В помощь аттестующемуся воспитателю\ИРА\IMG_0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2928" cy="611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dirty="0"/>
              <a:t>С переездом! С новосельем!</a:t>
            </a:r>
            <a:br>
              <a:rPr lang="ru-RU" dirty="0"/>
            </a:br>
            <a:r>
              <a:rPr lang="ru-RU" dirty="0"/>
              <a:t>Встретим новый мир весельем!</a:t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E:\В помощь аттестующемуся воспитателю\ИРА\IMG_0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2495"/>
            <a:ext cx="7704856" cy="4832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531440"/>
            <a:ext cx="7772400" cy="5040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Новоселье — это радость,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Свежий ветер перемен.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Пусть везет на сто процентов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Среди ваших новых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стен!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36003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Презентацию составила: воспитатель Нестеренко Ирина Евгеньевна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053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Новоселье будет, праздник!</a:t>
            </a:r>
            <a:b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Всех соседей позовем.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E:\В помощь аттестующемуся воспитателю\ИРА\IMG_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7202"/>
            <a:ext cx="8136904" cy="5365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же долго мы мечтали!</a:t>
            </a:r>
            <a:br>
              <a:rPr lang="ru-RU" dirty="0"/>
            </a:br>
            <a:r>
              <a:rPr lang="ru-RU" dirty="0"/>
              <a:t>Веселимся и поем!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E:\В помощь аттестующемуся воспитателю\ИРА\IMG_0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3"/>
            <a:ext cx="741682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 переездом в новый дом!</a:t>
            </a:r>
            <a:br>
              <a:rPr lang="ru-RU" sz="3200" dirty="0"/>
            </a:br>
            <a:r>
              <a:rPr lang="ru-RU" sz="3200" dirty="0"/>
              <a:t>Пусть живется славно в нем,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098" name="Picture 2" descr="E:\В помощь аттестующемуся воспитателю\ИРА\IMG_0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96336" cy="5120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Пусть живут на новом месте</a:t>
            </a:r>
            <a:br>
              <a:rPr lang="ru-RU" dirty="0"/>
            </a:br>
            <a:r>
              <a:rPr lang="ru-RU" dirty="0"/>
              <a:t>Счастье, радость с вами вместе!</a:t>
            </a:r>
            <a:endParaRPr lang="ru-RU" dirty="0"/>
          </a:p>
        </p:txBody>
      </p:sp>
      <p:pic>
        <p:nvPicPr>
          <p:cNvPr id="5122" name="Picture 2" descr="E:\В помощь аттестующемуся воспитателю\ИРА\IMG_0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2" y="1556792"/>
            <a:ext cx="8016138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 ваш будет полной чашей,</a:t>
            </a:r>
            <a:br>
              <a:rPr lang="ru-RU" dirty="0"/>
            </a:br>
            <a:r>
              <a:rPr lang="ru-RU" dirty="0"/>
              <a:t>С каждым месяцем все краше,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E:\В помощь аттестующемуся воспитателю\ИРА\IMG_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7" y="1318507"/>
            <a:ext cx="4940550" cy="3705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В помощь аттестующемуся воспитателю\ИРА\IMG_0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3626"/>
            <a:ext cx="4355974" cy="326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ru-RU" dirty="0"/>
              <a:t>А умелыми руками</a:t>
            </a:r>
            <a:br>
              <a:rPr lang="ru-RU" dirty="0"/>
            </a:br>
            <a:r>
              <a:rPr lang="ru-RU" dirty="0"/>
              <a:t>Создадите мир свой сами!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E:\В помощь аттестующемуся воспитателю\ИРА\IMG_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031873" cy="486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rmAutofit fontScale="90000"/>
          </a:bodyPr>
          <a:lstStyle/>
          <a:p>
            <a:r>
              <a:rPr lang="ru-RU" dirty="0"/>
              <a:t>Год - другой в нем поживете -</a:t>
            </a:r>
            <a:br>
              <a:rPr lang="ru-RU" dirty="0"/>
            </a:br>
            <a:r>
              <a:rPr lang="ru-RU" dirty="0"/>
              <a:t>И родным уж назовете!</a:t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E:\В помощь аттестующемуся воспитателю\ИРА\IMG_0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3718"/>
            <a:ext cx="4176464" cy="3132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В помощь аттестующемуся воспитателю\ИРА\IMG_0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1" y="3250466"/>
            <a:ext cx="4423079" cy="331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r>
              <a:rPr lang="ru-RU" sz="2800" dirty="0"/>
              <a:t>А сегодня - новоселье!</a:t>
            </a:r>
            <a:br>
              <a:rPr lang="ru-RU" sz="2800" dirty="0"/>
            </a:br>
            <a:r>
              <a:rPr lang="ru-RU" sz="2800" dirty="0"/>
              <a:t>Встретим радостным весельем!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218" name="Picture 2" descr="E:\В помощь аттестующемуся воспитателю\ИРА\IMG_0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6352"/>
            <a:ext cx="8496943" cy="549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61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  новоселье у ребят  2 младшей группы</vt:lpstr>
      <vt:lpstr>Новоселье будет, праздник! Всех соседей позовем. </vt:lpstr>
      <vt:lpstr>Как же долго мы мечтали! Веселимся и поем! </vt:lpstr>
      <vt:lpstr>С переездом в новый дом! Пусть живется славно в нем, </vt:lpstr>
      <vt:lpstr>Пусть живут на новом месте Счастье, радость с вами вместе!</vt:lpstr>
      <vt:lpstr>Дом ваш будет полной чашей, С каждым месяцем все краше, </vt:lpstr>
      <vt:lpstr>А умелыми руками Создадите мир свой сами! </vt:lpstr>
      <vt:lpstr>Год - другой в нем поживете - И родным уж назовете! </vt:lpstr>
      <vt:lpstr>А сегодня - новоселье! Встретим радостным весельем! </vt:lpstr>
      <vt:lpstr>Презентация PowerPoint</vt:lpstr>
      <vt:lpstr>С переездом! С новосельем! Встретим новый мир весельем! </vt:lpstr>
      <vt:lpstr>Новоселье — это радость, Свежий ветер перемен. Пусть везет на сто процентов Среди ваших новых стен!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новоселье у ребят</dc:title>
  <dc:creator>agefa</dc:creator>
  <cp:lastModifiedBy>agefa</cp:lastModifiedBy>
  <cp:revision>7</cp:revision>
  <dcterms:created xsi:type="dcterms:W3CDTF">2014-06-19T08:40:27Z</dcterms:created>
  <dcterms:modified xsi:type="dcterms:W3CDTF">2014-06-19T09:53:13Z</dcterms:modified>
</cp:coreProperties>
</file>