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323044-D441-45B0-AE07-4B1077A3E135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8D7EDB-A87B-4F65-8264-6E1E57663A3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87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3044-D441-45B0-AE07-4B1077A3E135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7EDB-A87B-4F65-8264-6E1E5766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17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3044-D441-45B0-AE07-4B1077A3E135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7EDB-A87B-4F65-8264-6E1E5766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69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3044-D441-45B0-AE07-4B1077A3E135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7EDB-A87B-4F65-8264-6E1E5766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55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3044-D441-45B0-AE07-4B1077A3E135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7EDB-A87B-4F65-8264-6E1E57663A3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6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3044-D441-45B0-AE07-4B1077A3E135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7EDB-A87B-4F65-8264-6E1E5766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2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3044-D441-45B0-AE07-4B1077A3E135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7EDB-A87B-4F65-8264-6E1E5766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3044-D441-45B0-AE07-4B1077A3E135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7EDB-A87B-4F65-8264-6E1E5766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41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3044-D441-45B0-AE07-4B1077A3E135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7EDB-A87B-4F65-8264-6E1E5766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3044-D441-45B0-AE07-4B1077A3E135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7EDB-A87B-4F65-8264-6E1E5766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66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3044-D441-45B0-AE07-4B1077A3E135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7EDB-A87B-4F65-8264-6E1E5766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93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1323044-D441-45B0-AE07-4B1077A3E135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68D7EDB-A87B-4F65-8264-6E1E5766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4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4412" y="2204509"/>
            <a:ext cx="9808633" cy="1738841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одительское собрание на тему: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«Ценности здорового образа жизни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общеразвивающей направленности для детей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дошкольного возраста от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4412" y="121771"/>
            <a:ext cx="10672763" cy="906930"/>
          </a:xfrm>
        </p:spPr>
        <p:txBody>
          <a:bodyPr>
            <a:normAutofit fontScale="85000" lnSpcReduction="10000"/>
          </a:bodyPr>
          <a:lstStyle/>
          <a:p>
            <a:pPr algn="ctr">
              <a:tabLst>
                <a:tab pos="457200" algn="l"/>
              </a:tabLs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>
              <a:tabLst>
                <a:tab pos="457200" algn="l"/>
              </a:tabLs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ГОРОДА НИЖНЕВАРТОВСКА ДЕТСКИЙ САД № 29 «ЁЛОЧКА»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0650" y="6272213"/>
            <a:ext cx="184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уч.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2439" y="4561462"/>
            <a:ext cx="3486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Сабитова В.Т.</a:t>
            </a: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Гатиятуллина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З.Р.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49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7325" y="286434"/>
            <a:ext cx="102298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не боюсь ещё и ещё раз повторять: забота о здоровье- это важнейший труд родителя. От жизнерадостности, бодрости детей зависит их духовная жизнь,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мирововоззрение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умственное развитие, прочность знаний, вера в свои силы».</a:t>
            </a:r>
          </a:p>
          <a:p>
            <a:pPr algn="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ухомлинский.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94329" y="4061012"/>
            <a:ext cx="9321542" cy="2034988"/>
          </a:xfrm>
        </p:spPr>
        <p:txBody>
          <a:bodyPr>
            <a:normAutofit fontScale="85000" lnSpcReduction="10000"/>
          </a:bodyPr>
          <a:lstStyle/>
          <a:p>
            <a:pPr marL="45720" indent="0" algn="ctr">
              <a:spcAft>
                <a:spcPts val="0"/>
              </a:spcAft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законе РФ «Об образовании» говорится, что родители являются первыми педагогами и обязаны заложить в ребенке основы физического, психического и интеллектуального развития личности в раннем детском возрасте.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5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700088"/>
            <a:ext cx="9872871" cy="539591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-Отсутствие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вредных привычек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своему здоровью и здоровью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-Профилактика заболеваний (закаливание, соблюдение элементарных гигиенических и санитарных правил, прием проф. препаратов в период подъема заболевания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психологического климата в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-Соблюдение режима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-Систематические занятия физической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культурой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-Здоровый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-Рациональное питание.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00650" y="330756"/>
            <a:ext cx="111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ЗОЖ-это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27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728788"/>
            <a:ext cx="10301288" cy="2371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 (закаливание, соблюдение элементарных гигиенических и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санитарных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правил, прием проф. препаратов в период подъема заболевания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Закаливание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3600" u="sng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А</a:t>
            </a:r>
            <a:r>
              <a:rPr lang="ru-RU" sz="3600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ктивно </a:t>
            </a:r>
            <a:r>
              <a:rPr lang="ru-RU" sz="3600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использовать целебные природные факторы окружающей </a:t>
            </a:r>
            <a:r>
              <a:rPr lang="ru-RU" sz="3600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среды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олнце, воздух и вода.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Принципы закаливания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-постепенность;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-систематичность;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-комплексность;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-учет индивидуальных способностей.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Физкультурно-оздоровительная работа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ДОУ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328863"/>
            <a:ext cx="9872871" cy="3767137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-Работа с детьми по разделу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Безопасность» (Образовательная деятельность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осуществляемая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режимных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63" y="3308349"/>
            <a:ext cx="3843337" cy="2562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13" y="3363912"/>
            <a:ext cx="367665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09599"/>
            <a:ext cx="4386263" cy="321577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-Утренняя гимнастика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-физкультминутки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-подвижные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-разные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 (пальчиковая, артикуляционная 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48" y="3825375"/>
            <a:ext cx="4103014" cy="262781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78" y="3610585"/>
            <a:ext cx="3786789" cy="25139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997332"/>
            <a:ext cx="3660463" cy="24403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390" y="3825373"/>
            <a:ext cx="3948113" cy="26320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602" y="609599"/>
            <a:ext cx="3681688" cy="245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334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243013"/>
            <a:ext cx="9872871" cy="48529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Помните, что здоровье ребенка в наших руках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Использовать информацию, полученную на родительском собрании для сохранения здоровья детей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3.Внедрять здоровый образ жизни в каждую семью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4.Домашний режим должен быть продолжением режима дня детского сада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Систематически проводить закаливание ребенка в условиях семьи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В выходные дни обязательно выходить с детьми на прогулку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Проверять дома все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травмоопасные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места и не допускать детского травматизма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Проверять, что берет ваш ребенок в детский сад.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9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14" y="1965960"/>
            <a:ext cx="6753946" cy="4420092"/>
          </a:xfrm>
        </p:spPr>
      </p:pic>
    </p:spTree>
    <p:extLst>
      <p:ext uri="{BB962C8B-B14F-4D97-AF65-F5344CB8AC3E}">
        <p14:creationId xmlns:p14="http://schemas.microsoft.com/office/powerpoint/2010/main" val="9196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129</TotalTime>
  <Words>286</Words>
  <Application>Microsoft Office PowerPoint</Application>
  <PresentationFormat>Широкоэкранный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Corbel</vt:lpstr>
      <vt:lpstr>Times New Roman</vt:lpstr>
      <vt:lpstr>Базис</vt:lpstr>
      <vt:lpstr>Родительское собрание на тему: «Ценности здорового образа жизни» в группе общеразвивающей направленности для детей  старшего дошкольного возраста от 5 до 6 лет №2</vt:lpstr>
      <vt:lpstr>Презентация PowerPoint</vt:lpstr>
      <vt:lpstr>Презентация PowerPoint</vt:lpstr>
      <vt:lpstr>       Профилактика заболеваний (закаливание, соблюдение элементарных гигиенических и  санитарных правил, прием проф. препаратов в период подъема заболевания) Закаливание Активно использовать целебные природные факторы окружающей среды- солнце, воздух и вода.  Принципы закаливания: -постепенность; -систематичность; -комплексность; -учет индивидуальных способностей. </vt:lpstr>
      <vt:lpstr>Физкультурно-оздоровительная работа  в ДОУ</vt:lpstr>
      <vt:lpstr>-Утренняя гимнастика -Физкультурные занятия -физкультминутки -подвижные игры,  -разные виды гимнастик (пальчиковая, артикуляционная и т.д)</vt:lpstr>
      <vt:lpstr>Итог: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Венера Сабитова</dc:creator>
  <cp:lastModifiedBy>Венера Сабитова</cp:lastModifiedBy>
  <cp:revision>19</cp:revision>
  <dcterms:created xsi:type="dcterms:W3CDTF">2016-10-05T14:18:09Z</dcterms:created>
  <dcterms:modified xsi:type="dcterms:W3CDTF">2016-10-08T16:04:16Z</dcterms:modified>
</cp:coreProperties>
</file>