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5" r:id="rId2"/>
    <p:sldMasterId id="2147483857" r:id="rId3"/>
    <p:sldMasterId id="2147483869" r:id="rId4"/>
    <p:sldMasterId id="2147483881" r:id="rId5"/>
    <p:sldMasterId id="2147483894" r:id="rId6"/>
    <p:sldMasterId id="2147483906" r:id="rId7"/>
    <p:sldMasterId id="2147483918" r:id="rId8"/>
    <p:sldMasterId id="2147483930" r:id="rId9"/>
    <p:sldMasterId id="2147483942" r:id="rId10"/>
    <p:sldMasterId id="2147483954" r:id="rId11"/>
    <p:sldMasterId id="2147484111" r:id="rId12"/>
    <p:sldMasterId id="2147484435" r:id="rId13"/>
    <p:sldMasterId id="2147484610" r:id="rId14"/>
  </p:sldMasterIdLst>
  <p:notesMasterIdLst>
    <p:notesMasterId r:id="rId28"/>
  </p:notesMasterIdLst>
  <p:sldIdLst>
    <p:sldId id="289" r:id="rId15"/>
    <p:sldId id="290" r:id="rId16"/>
    <p:sldId id="258" r:id="rId17"/>
    <p:sldId id="259" r:id="rId18"/>
    <p:sldId id="260" r:id="rId19"/>
    <p:sldId id="261" r:id="rId20"/>
    <p:sldId id="262" r:id="rId21"/>
    <p:sldId id="291" r:id="rId22"/>
    <p:sldId id="292" r:id="rId23"/>
    <p:sldId id="293" r:id="rId24"/>
    <p:sldId id="294" r:id="rId25"/>
    <p:sldId id="265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51B"/>
    <a:srgbClr val="000000"/>
    <a:srgbClr val="FF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0" autoAdjust="0"/>
    <p:restoredTop sz="96954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B26067-F7D5-4B1A-9E1B-35E45A5B7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38278-F03F-4A66-B5A2-69455D20B18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EC9A9-6940-4D04-9747-8316C61638DA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BD944-5363-400A-8D76-96F0C08119C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1C275-BCFC-4678-9E76-ED2D819E0A5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BEEBE-EB0A-4091-9AF4-622AFD82D37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F77EB-2E9C-4119-9859-6159D2844D5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C7DF-75C2-490D-8DC2-E2E04F404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2B66-6472-49D6-94A6-B630BD409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6F8F-4699-4015-AF9A-CC41105D694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3A9DE-0160-41F2-817F-27E42E19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585A-BEA0-4576-91CC-F1959267A8F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731E-EA41-4A94-AC25-C4FE4808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9341-93FE-43D0-AF06-365345ECF10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2907A-0499-4BDF-BD7D-E2C006C1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9221-EA26-43F3-9F81-F0A0B2F93E0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55FD-24A1-4858-91B3-EB46BA44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1FD1-667B-4C62-BBC5-9D67AB99F8F5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E9975-A269-4352-8C3D-8186C25E5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32E7-F045-4758-B33E-F3C68A104A5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C105-37AC-4741-BA74-3D28F8845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AEF2D-D4BD-47EE-A232-5E5F7E5D2A5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4C4F-DAF2-46F6-B05A-F9908E10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3DED9-C062-4579-A2CE-03CF7CB47F0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99123-6B57-4D4C-A2D6-4A14A2722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832C-EA60-4892-ADAD-98DACEA799B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92C6-103E-4A77-9243-3FCAE8FA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AE39-0C12-405B-99D8-A9A5389D3BD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C0A7-64FC-4BE0-9CD2-8E07A872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AC78-21D8-42A8-A968-8427F955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6106-CB59-4A50-8ABD-DD886F2D0CC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0D78E-F910-4C98-B0F5-25C585FB3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30D6F-5230-4A1B-867F-A3757F2FE6B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1688-42B6-429A-8A52-D8153363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14D57-4FF4-4471-A439-8CC815034797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4FA3-409D-46D1-92B1-A1CC4C4F9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0460-8294-4762-B0FF-174157AD66BD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354D1-61BB-4E0D-B7AF-1870B52D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BF01-1141-4181-A986-7968F1B8078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6EA0F-44D4-4AD6-AA8D-0A5BEC2E6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386A-119A-4E6A-B561-5D04AF302B5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5AE3B-86DE-45B4-994B-95D82439B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61EB-3906-4344-B432-91C4E399974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81CD-DC44-433B-8788-ED03A5835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67AE-3201-4D59-B2C3-42991D58EFD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357E-8953-4011-BD67-A3684F265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C6FC-E639-4A84-B94A-4834BF40F68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C994-D1D9-4B2E-8096-49B5D1837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60DC9-6F42-4E73-A4E8-295DFE760FD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C8424-A619-499E-A446-94CCECF30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6642-CA6B-4B15-94E7-4418161E061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40AE-F507-4991-957B-5216451D3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CA942-8837-415B-8529-A8B9B9991FF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E615-A507-4147-8B5F-96FFB3CA7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F7CC-778F-4005-B277-810AE3EB21C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06679-1D1D-4CEF-8F92-F57A34D3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CA723-7A43-42D4-9474-9B3FD8218C0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01B3-0847-4073-B3F7-4112F3399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8099-9445-4221-9556-D26C54FF0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AE89-E5C0-4BD9-9341-E09A16E59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951E-0F78-4746-8747-D01728312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314E-4CE6-4B28-B2F7-B7E977CC8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022F-DDDF-494C-911F-1330655C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18CF-8261-4BEA-A545-2D45B258E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DD62-47BB-4FC4-A7FE-1EA994C55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A7D9-A2EF-4C64-B1AC-A8C43B81495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CDCE-0398-4133-94A4-F09DE5593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A3D8-3414-4EF2-8E07-981DBE9C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73CB4-E8FA-4FDF-927F-6923A8835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61F4-4481-40DC-8858-CC28D9048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4357-EC52-42A4-AA42-BA5ED3683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5C37-C300-4A68-BDBB-DAC03850E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3DCB-6B10-4681-8058-986C750C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C941-F589-427B-99E0-BE2645BF3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F45F-C554-4664-9120-FAF76DC21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2CFE-3EFB-4C3F-8BB7-3D481153C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76D2-6931-4B6A-9BD9-38EA9A71F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D2CA-2E04-43A3-B947-B9EA787B518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2C03-2020-4F75-B1B5-ED3EA8C40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65E4-FF0B-474F-BAA0-889531312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F195-FA87-46E7-98A9-B4E8FDB8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A2F0-959D-469D-9552-88246063B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6EBB-7550-4BDF-A989-50B5FF7D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4AEC-594E-4E48-8150-136D0928E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A9F3-B22C-4D32-A801-79DAFC91D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F1E1-43E3-47C4-B3A2-877F3E2F0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A32D-B34E-4645-84BE-D93C8084F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496B-9591-4410-AE32-0E2086A94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383F-7EA2-4E50-B0E8-5CEF861D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E678-A5E4-4C76-A823-0AB4D199B344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47DC-AAEB-4668-9BBE-D2809F32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1758-CEB3-47C2-9788-825FE5E70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CD5D-974A-4A27-98D7-69AD3C519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C3212-0F0F-4468-BF87-38EE607B9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978-6C05-4EB5-A4A1-DDA3EF883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A007-2D6F-40FA-BC78-068D44541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7108-8B0D-4D89-8BA9-CCEC9196C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DEB3-AB87-4A04-879F-204360818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9A9B-8124-437E-A4D3-337E95776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0573-9611-4D7F-8140-A82E2564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1F9C-C4BF-46DB-8CB8-AA5B7022F4B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197E-049D-4ED8-AED9-A0C0A70FA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94629-EBB1-4F0E-9362-3C39CB4E24D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1C4C-10AC-4FF0-9C31-BB0B8981C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8CC2-63FC-461F-95F3-03ACA21141F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E76E-F856-4837-8856-1F30E0B8F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1945-084D-46F2-AA6A-03AE61C877F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8982-C353-417A-8AF3-C8A3F45B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73AC7-8C20-4E7B-B924-BDD327131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043E-53B6-4549-B6DE-91D22AA7023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5A5D-F8AB-45EC-A3FE-18810FB71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8E14-3EEB-4A42-9FFD-0AD937BD372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17A6-12A4-42A9-B04A-402461C01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F4CB-0C5A-46D9-B918-F856DBBCC5B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2731-152D-4D12-B79A-16863530C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4181-E01B-43B9-83CE-362E857FC847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008FD-3D3A-40F0-8557-5F0C2E426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BEC5-5917-4C61-B0B8-31BBCFFA3D0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8123-0F76-41F2-A78E-09D51EB08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2074-0208-4E5A-8705-DE4592A0674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51C9-603A-4768-AE12-CC083D853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4BCC-51D8-4E46-BC3E-85C762318057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0A74-F053-481E-A814-2F05908F7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AD1A-3259-45D6-9FA5-1E94674CB52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0FBC-7695-460A-A4F8-44547C5CF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3AD8-43AB-4663-8E7B-3ACF9B379F7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C3134-6183-439F-A690-B3FB8ABC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CEFE-46D2-4047-91E7-8B7A2F32B5C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630C-7141-43DA-9384-339452408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0FCE-5C49-439C-9EA2-BEACCF3F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C2F9-47A5-4564-9262-7EA2FF186D1D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BF57-66F8-4111-956A-DCD3E9B40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CEED-796E-4DDE-9744-B30BFF17A93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2828-95AE-4F73-A672-0BAD79FF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27EC-6A01-4FEA-BCD1-FE71F768C757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C0D3D-0CFD-46D3-9752-81E7A0E14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39E3-BB7B-4381-B722-E41D67A2F9D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79CC-A092-4F8D-A0B8-4A15EA3B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EE84-C43E-4DAF-A2A1-DDD624D8E57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7F65-FBBD-44AF-8292-BF61A029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DFA9-4594-4574-BBF7-4C539A84645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5992C-206C-44A7-81E6-66D4C7F0B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D97A-4072-4D53-8740-B5E24E23607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10729-4B8C-4445-A091-11043E642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4225-C714-4CF6-BCF8-3E076A19E08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7621-AA37-420C-AC1F-37FB1FF9C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D914-C681-4D5B-A9A7-CD803E74391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F729-FB72-4B93-B136-1872FFAE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932E-EF8E-4F10-850E-BF2B2BB37DD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5D70-DD5B-46C1-A4DA-38324EC5F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86E6-70D1-40D2-B57B-0B98633B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7E38-399A-45EB-A116-EE978169AFF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BEDD-159A-4408-A895-7A3E8A0E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60AA-CDBB-4B11-A4C7-89BFB469F2C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702E-2987-4956-8E06-6837AA85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B72B-AF55-4B47-AC0C-2C8B25D65BE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8650-A9F0-4A83-BA92-01A7941E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1D6A-D6EB-4534-83B4-BD86B9D2C8E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9B6-692E-41FA-A12D-0722F3E19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ADF1-FBB6-4088-BCE6-A374DEAB018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F189-1A90-4749-B2A4-74C0B55F8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330C7-630A-441D-97D2-41F93FC0AE2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98CC-BCB5-413C-9995-6B989DF9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12B4-60F2-4B88-9F02-D58F4F7B2F05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12A3A-A7A4-47FE-B4BD-3D48B53F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FCAC-A376-4EE1-9C08-2169D4780D7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FEC4-81D7-43B4-8747-64E1C234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34A7B-9C09-48B7-B7C6-B7B416C1D83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87F2-4496-440A-800D-45B075ED2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F9204-07C4-4EF1-B9FC-DCE3EE09526A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17F0E-732D-4FFF-BE00-729503CA6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150B-D716-4D93-9D96-86315204C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D7910-5BA6-4408-99A0-73D47112AFA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2B9C-A6CF-4B85-A11C-5697E7533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67DE-5A2D-4102-830B-44684EC9F0A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4CA6D-41E8-41BF-9F2F-335D740F3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FC01-F2A2-4D75-9677-AB561EB4F37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2B47-4E2A-4B1E-B248-5C63EC78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CD54-B428-4D19-903B-55D8E3ED285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AEF5-2226-478F-A74E-CF2B390E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2242-4976-4EB3-8C32-4AD0AF14709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5611-9769-4543-B3BB-E257E98EC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02D4-ED2A-4F9F-A875-C88964BA53A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1291-841F-4C91-9BCB-9B8CA6171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55C89-A59C-4286-A0E4-7711EB840CA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787F-0C74-4C8F-91FF-878182B63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B54F-7ADB-4C39-AB5A-DD5EC8588A1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AAAA6-A9E3-4BCF-AAC5-DD3385DEB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6EECB-1DFB-4381-945C-77F5F184D64A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41CF-4B7F-41EA-9106-A9B829EC2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BB69-B1AB-4EE6-B87C-BC9E02ADCF2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065DB-7EF5-4ABE-8711-526D5C1E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5822-4D32-4EAE-AD08-E232DE43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6E9D5-CE74-4108-BEBA-20773D4B68C4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ADCB-D037-4D6F-9152-344F698E7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4D65-B4EF-43A6-BE10-D89E56F125F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9DDE-649F-4303-87A3-32F649164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77DD-114E-42B3-9851-A5E90F997A1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E130-87FD-4E5C-9A4F-D9147B468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41C0-2F81-4FA1-84CF-36A4FF9F435A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CBEF3-C6F2-4FDC-BEB8-4212A4D61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97353-83A9-4C03-951F-CE578972E4FA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F851-4A7F-4AA5-8FB7-0A2BBA33D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2E06C-2968-46C1-8ED7-90377CF70A3D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3AFC-742A-4B25-8957-8E85F2156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38E08-80DE-4DA9-98FC-E9B3DC0D861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3779-7893-4C42-9118-FB1BE9687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4D4A-F6B7-4C94-865D-1A98A93F8AC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A8B4-7162-46EB-82DC-C6B30B9DF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BB6D-6D93-4A19-9A38-5B4D9490423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2EFD-7993-419A-91EE-FB34E39A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B05F-29F6-4CCF-B6AD-355528CE455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5C77-5AD4-4A24-B0DA-CE2419D78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C84C-3CE1-40B3-B807-F3974EE4A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8A8A7-4510-45F5-A074-261F5FC12C9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E2E1-426E-4400-A678-9966076A9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5467-35CF-4ADD-A9F2-E4510EE3997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86B68-DE3F-4466-8737-87DB31E4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E79B-F649-4685-A4C1-F359C2878B1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39F2-DB74-4791-890C-75D34724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9A73B-EAC0-487E-89F7-D3CFE2DB8EE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9378-0382-4E7D-906E-509AB8DD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0F34-E390-4C46-9AAF-9DEC0846E97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9252-C087-4DB2-9B22-D4579420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596A-4C46-4EC2-B105-9383924A477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D070-F123-466D-8486-3C2553502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C73E-2F0F-4209-8EDA-FDAEDD79F19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CC2C-6545-4313-AFE2-B020BF637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5C61-2A31-4F83-B327-66B8F1D25D55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69C23-78F8-4535-AF15-7ADCCDEAC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D37F-FC8B-4B93-8534-D9602B54CCFB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F415-B800-40E8-BDF5-7FB9C0CA3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2081-9F49-4CF5-A976-35FF57AE213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15C7-A226-4DCA-BA8D-0F092846E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DA7D-9C03-4FDC-8F63-BEA5C2842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1D6C-F789-4ED0-B75A-F0E93352EC7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F1D0-BEBD-49A3-9D45-DD641AA10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F848-D0C4-466B-9435-378742AAD96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CE88-F64E-4E81-9058-7DE83D2B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133C-E8C0-4F11-8BFB-CD0787D8E0EC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5942-A38F-461F-8BFC-297724153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085D-7F03-4D47-842A-40AFD27C3FC6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A69-FCC7-436D-9333-92E83AFD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E4AC-4969-448D-A0FD-67AD954E7B79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72E8-178E-43A6-B1AF-CF09F5FC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E3DA-0CAC-46CE-96C4-F6323DF818D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E2D8-D189-41C7-81F0-F0FF7FF36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2E5B-4828-47CF-87E0-941526076D2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0C7BD-A5C2-4FA0-A412-579E61E3A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15C33-47C6-4E13-9AED-07AA30139EA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3E9E-846E-4270-9490-E29DC0A71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26B4-29F8-477B-88FE-F4C2CBAF7A04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4947-A46A-47F1-8B41-E40CE235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4768-64E2-4F9F-8C36-727227E86550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4AC36-D2B6-42A3-96E1-9CFB96D07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C7A2-35B8-4177-952E-EF94E911F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71AD-8531-4104-A4FB-A9772EFA653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52AD1-40D0-4DDC-87AE-B1072CB6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7563D-5A1D-4C28-9ADE-49494068FC75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860D-270E-443D-92AE-A55E3AFEF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EF0A-C266-44C1-9D3A-183F5561F194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ADF7-0588-4BEE-87C8-90AC698EF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01C2-E1D0-4078-8E46-D6C003CBFC4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96EF-C4BB-4EEC-B807-C804A0865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9C02-8675-4871-ABE3-FE4858915387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46DD-6CAA-4D8C-97A7-80F9671D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557F-E55C-4E31-BD15-6AA8042F3AE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9E99-0E81-4BF7-9885-06D44FED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C4A1-A342-47B2-BA09-ABBC7F0CC99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4E15-F4B0-4DF5-9C93-111A8EEF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CFED-B3AF-4936-9E47-43953B1D6AAD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E6B8-5A9D-40FB-91B0-E7DF9A7B7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A6CE-F1FA-46DB-9267-5186370C677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47AE-B7DD-4192-ACB3-D57CA82D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788E-586B-431D-803E-3806B7A8F6B1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26C5A-5CE3-43AB-8381-6D1FCCE4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80C628-8814-474F-A291-87CD2B073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2" r:id="rId1"/>
    <p:sldLayoutId id="2147484973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80" r:id="rId9"/>
    <p:sldLayoutId id="2147484981" r:id="rId10"/>
    <p:sldLayoutId id="2147484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2E9CFB0-01C5-4404-A557-A6AC4CF56B1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B298DD-8239-45BE-BB3B-0FEC58418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A034715-5667-4E60-98E3-078A6EDCDDCF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1154FD-BF54-47B4-93A1-F8E86CCBA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46EA8E-96AA-4419-BA31-F5041713B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F58707-AE51-4360-BB29-70A97CD5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05" r:id="rId2"/>
    <p:sldLayoutId id="2147485128" r:id="rId3"/>
    <p:sldLayoutId id="2147485129" r:id="rId4"/>
    <p:sldLayoutId id="2147485106" r:id="rId5"/>
    <p:sldLayoutId id="2147485107" r:id="rId6"/>
    <p:sldLayoutId id="2147485108" r:id="rId7"/>
    <p:sldLayoutId id="2147485109" r:id="rId8"/>
    <p:sldLayoutId id="2147485110" r:id="rId9"/>
    <p:sldLayoutId id="2147485111" r:id="rId10"/>
    <p:sldLayoutId id="2147485112" r:id="rId11"/>
    <p:sldLayoutId id="2147485113" r:id="rId12"/>
    <p:sldLayoutId id="21474851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447BD0F-F85F-4FDA-ACAB-041A90A68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CB56FF-BA9C-42B0-8EC2-4E079D83B8AE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78BA0B-99AE-423F-9AC5-0A4C87F6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t="-10000" r="-1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A3425B-DA34-4EE1-A229-EA0369EBD12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F962D5-3E2B-4178-A424-935357D35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4" r:id="rId1"/>
    <p:sldLayoutId id="2147484995" r:id="rId2"/>
    <p:sldLayoutId id="2147484996" r:id="rId3"/>
    <p:sldLayoutId id="2147484997" r:id="rId4"/>
    <p:sldLayoutId id="2147484998" r:id="rId5"/>
    <p:sldLayoutId id="2147484999" r:id="rId6"/>
    <p:sldLayoutId id="2147485000" r:id="rId7"/>
    <p:sldLayoutId id="2147485001" r:id="rId8"/>
    <p:sldLayoutId id="2147485002" r:id="rId9"/>
    <p:sldLayoutId id="2147485003" r:id="rId10"/>
    <p:sldLayoutId id="2147485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F2A80B-88E7-4298-91DA-0E21070A39D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9B8682-A6E8-43DA-8BC9-5DB69B31B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E36125E-5C2A-45E5-A4B4-26FE522AE70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3DAC1D-55BE-477B-ADD8-D4C40708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0" r:id="rId5"/>
    <p:sldLayoutId id="2147485021" r:id="rId6"/>
    <p:sldLayoutId id="2147485022" r:id="rId7"/>
    <p:sldLayoutId id="2147485023" r:id="rId8"/>
    <p:sldLayoutId id="2147485024" r:id="rId9"/>
    <p:sldLayoutId id="2147485025" r:id="rId10"/>
    <p:sldLayoutId id="2147485026" r:id="rId11"/>
    <p:sldLayoutId id="21474850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B4BC1DC-FB9D-4058-B238-17BD3F16B8C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4091B6-453D-4C2F-9D11-DA3ED1196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C5E8EF9-29CE-49D4-ADFD-8CE4897E9DD2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B8F593-4153-430E-83BB-AD7DCDECE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814E9-E740-4CEE-A130-8BAD8B550258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D6B12D-91DD-4A11-9989-C5FE0A26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FE53212-81DD-4C47-98D4-BBF898252533}" type="datetimeFigureOut">
              <a:rPr lang="en-US"/>
              <a:pPr>
                <a:defRPr/>
              </a:pPr>
              <a:t>1/1/2002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1FE755-5344-44EA-A88B-EC7C658C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  <p:sldLayoutId id="2147485070" r:id="rId10"/>
    <p:sldLayoutId id="2147485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4.xml"/><Relationship Id="rId1" Type="http://schemas.openxmlformats.org/officeDocument/2006/relationships/audio" Target="file:///C:\Users\&#1040;&#1088;&#1090;&#1077;&#1084;\Desktop\&#1080;&#1089;&#1089;&#1083;&#1077;&#1076;&#1086;&#1074;&#1072;&#1090;&#1077;&#1083;&#1100;&#1089;&#1082;&#1072;&#1103;%20&#1088;&#1072;&#1073;&#1086;&#1090;&#1072;\Zvuki-prirody-Shum-lesa-i-ruch_ya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vuki-prirody-Shum-lesa-i-ruch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975" y="2130425"/>
            <a:ext cx="6480175" cy="3170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   Исследовательская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 </a:t>
            </a:r>
            <a:r>
              <a:rPr lang="ru-RU" sz="6700" i="1" dirty="0" smtClean="0">
                <a:latin typeface="Batang" pitchFamily="18" charset="-127"/>
                <a:ea typeface="Batang" pitchFamily="18" charset="-127"/>
              </a:rPr>
              <a:t>Значение леса                            </a:t>
            </a:r>
            <a:br>
              <a:rPr lang="ru-RU" sz="6700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6700" i="1" dirty="0" smtClean="0">
                <a:latin typeface="Batang" pitchFamily="18" charset="-127"/>
                <a:ea typeface="Batang" pitchFamily="18" charset="-127"/>
              </a:rPr>
              <a:t>  в жизни села</a:t>
            </a:r>
            <a:br>
              <a:rPr lang="ru-RU" sz="6700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6700" i="1" dirty="0" smtClean="0">
                <a:latin typeface="Batang" pitchFamily="18" charset="-127"/>
                <a:ea typeface="Batang" pitchFamily="18" charset="-127"/>
              </a:rPr>
              <a:t>         </a:t>
            </a:r>
            <a:br>
              <a:rPr lang="ru-RU" sz="6700" i="1" dirty="0" smtClean="0">
                <a:latin typeface="Batang" pitchFamily="18" charset="-127"/>
                <a:ea typeface="Batang" pitchFamily="18" charset="-127"/>
              </a:rPr>
            </a:br>
            <a:r>
              <a:rPr lang="ru-RU" sz="6700" i="1" dirty="0" smtClean="0">
                <a:latin typeface="Batang" pitchFamily="18" charset="-127"/>
                <a:ea typeface="Batang" pitchFamily="18" charset="-127"/>
              </a:rPr>
              <a:t>           </a:t>
            </a:r>
            <a:r>
              <a:rPr lang="ru-RU" sz="2200" dirty="0" smtClean="0">
                <a:latin typeface="+mn-lt"/>
                <a:ea typeface="Batang" pitchFamily="18" charset="-127"/>
              </a:rPr>
              <a:t>МБОУ «</a:t>
            </a:r>
            <a:r>
              <a:rPr lang="ru-RU" sz="2200" dirty="0" err="1" smtClean="0">
                <a:latin typeface="+mn-lt"/>
                <a:ea typeface="Batang" pitchFamily="18" charset="-127"/>
              </a:rPr>
              <a:t>Редкодубская</a:t>
            </a:r>
            <a:r>
              <a:rPr lang="ru-RU" sz="2200" dirty="0" smtClean="0">
                <a:latin typeface="+mn-lt"/>
                <a:ea typeface="Batang" pitchFamily="18" charset="-127"/>
              </a:rPr>
              <a:t> СОШ»</a:t>
            </a:r>
            <a:br>
              <a:rPr lang="ru-RU" sz="2200" dirty="0" smtClean="0">
                <a:latin typeface="+mn-lt"/>
                <a:ea typeface="Batang" pitchFamily="18" charset="-127"/>
              </a:rPr>
            </a:br>
            <a:r>
              <a:rPr lang="ru-RU" sz="2200" dirty="0" smtClean="0">
                <a:latin typeface="+mn-lt"/>
                <a:ea typeface="Batang" pitchFamily="18" charset="-127"/>
              </a:rPr>
              <a:t>                                </a:t>
            </a:r>
            <a:r>
              <a:rPr lang="ru-RU" sz="2200" dirty="0" err="1" smtClean="0">
                <a:latin typeface="+mn-lt"/>
                <a:ea typeface="Batang" pitchFamily="18" charset="-127"/>
              </a:rPr>
              <a:t>Ардатовский</a:t>
            </a:r>
            <a:r>
              <a:rPr lang="ru-RU" sz="2200" dirty="0" smtClean="0">
                <a:latin typeface="+mn-lt"/>
                <a:ea typeface="Batang" pitchFamily="18" charset="-127"/>
              </a:rPr>
              <a:t> муниципальный район</a:t>
            </a:r>
            <a:br>
              <a:rPr lang="ru-RU" sz="2200" dirty="0" smtClean="0">
                <a:latin typeface="+mn-lt"/>
                <a:ea typeface="Batang" pitchFamily="18" charset="-127"/>
              </a:rPr>
            </a:br>
            <a:endParaRPr lang="ru-RU" sz="2200" dirty="0">
              <a:latin typeface="+mn-lt"/>
              <a:ea typeface="Batang" pitchFamily="18" charset="-127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1476375" y="2133600"/>
            <a:ext cx="7056438" cy="28733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>
                <a:solidFill>
                  <a:srgbClr val="00B050"/>
                </a:solidFill>
                <a:latin typeface="Monotype Corsiva" pitchFamily="66" charset="0"/>
              </a:rPr>
              <a:t>Наш вклад</a:t>
            </a:r>
          </a:p>
        </p:txBody>
      </p:sp>
      <p:pic>
        <p:nvPicPr>
          <p:cNvPr id="218114" name="Picture 2" descr="C:\Users\2\Desktop\лес\DSCN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2875" y="1285875"/>
            <a:ext cx="4714875" cy="3111500"/>
          </a:xfrm>
        </p:spPr>
      </p:pic>
      <p:pic>
        <p:nvPicPr>
          <p:cNvPr id="218115" name="Picture 3" descr="C:\Users\2\Desktop\лес\SAM_06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8" y="3143250"/>
            <a:ext cx="4632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4" descr="C:\Users\2\Desktop\лес\SAM_06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3" y="1214438"/>
            <a:ext cx="4643437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5" descr="C:\Users\2\Desktop\лес\SAM_06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3" y="3571875"/>
            <a:ext cx="46434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5400" smtClean="0">
                <a:solidFill>
                  <a:srgbClr val="00B050"/>
                </a:solidFill>
                <a:latin typeface="Monotype Corsiva" pitchFamily="66" charset="0"/>
              </a:rPr>
              <a:t>Наш вклад</a:t>
            </a:r>
            <a:endParaRPr lang="ru-RU" sz="5400" smtClean="0"/>
          </a:p>
        </p:txBody>
      </p:sp>
      <p:pic>
        <p:nvPicPr>
          <p:cNvPr id="219138" name="Picture 2" descr="C:\Users\2\Desktop\лес\SAM_0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1214438"/>
            <a:ext cx="4667250" cy="3500437"/>
          </a:xfrm>
        </p:spPr>
      </p:pic>
      <p:pic>
        <p:nvPicPr>
          <p:cNvPr id="219139" name="Picture 3" descr="C:\Users\2\Desktop\лес\SAM_04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8" y="3392488"/>
            <a:ext cx="44291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1537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ED051B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Лес – наше богатство.    Берегите лес!</a:t>
            </a:r>
          </a:p>
        </p:txBody>
      </p:sp>
      <p:pic>
        <p:nvPicPr>
          <p:cNvPr id="31755" name="Picture 11" descr="C:\Users\2\Desktop\лес\семёнкина Татьяна-плака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0" y="1357313"/>
            <a:ext cx="7215188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2\Desktop\лес\SAM_07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8" y="1239838"/>
            <a:ext cx="40005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2\Desktop\лес\SAM_07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5" y="1214438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2\Desktop\лес\SAM_075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5813" y="1214438"/>
            <a:ext cx="77485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2\Desktop\лес\Витова Ангелина-плакат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00250" y="1214438"/>
            <a:ext cx="5072063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7"/>
          <p:cNvSpPr txBox="1">
            <a:spLocks noChangeArrowheads="1"/>
          </p:cNvSpPr>
          <p:nvPr/>
        </p:nvSpPr>
        <p:spPr bwMode="auto">
          <a:xfrm>
            <a:off x="4572000" y="3717925"/>
            <a:ext cx="457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Script" pitchFamily="34" charset="0"/>
              </a:rPr>
              <a:t>Я обещаю природу любить,</a:t>
            </a:r>
          </a:p>
          <a:p>
            <a:r>
              <a:rPr lang="ru-RU">
                <a:latin typeface="Segoe Script" pitchFamily="34" charset="0"/>
              </a:rPr>
              <a:t>Тайны ее в своем сердце хранить,</a:t>
            </a:r>
          </a:p>
          <a:p>
            <a:r>
              <a:rPr lang="ru-RU">
                <a:latin typeface="Segoe Script" pitchFamily="34" charset="0"/>
              </a:rPr>
              <a:t>Диких животных в руки не брать,</a:t>
            </a:r>
          </a:p>
          <a:p>
            <a:r>
              <a:rPr lang="ru-RU">
                <a:latin typeface="Segoe Script" pitchFamily="34" charset="0"/>
              </a:rPr>
              <a:t>Диких цветов никогда не срывать.</a:t>
            </a:r>
          </a:p>
          <a:p>
            <a:r>
              <a:rPr lang="ru-RU">
                <a:latin typeface="Segoe Script" pitchFamily="34" charset="0"/>
              </a:rPr>
              <a:t>Если шагаешь лесною тропой –</a:t>
            </a:r>
          </a:p>
          <a:p>
            <a:r>
              <a:rPr lang="ru-RU">
                <a:latin typeface="Segoe Script" pitchFamily="34" charset="0"/>
              </a:rPr>
              <a:t>Не нарушать тишину и покой.</a:t>
            </a:r>
          </a:p>
          <a:p>
            <a:r>
              <a:rPr lang="ru-RU">
                <a:latin typeface="Segoe Script" pitchFamily="34" charset="0"/>
              </a:rPr>
              <a:t>Рек и озер чистоту сберегать,</a:t>
            </a:r>
          </a:p>
          <a:p>
            <a:r>
              <a:rPr lang="ru-RU">
                <a:latin typeface="Segoe Script" pitchFamily="34" charset="0"/>
              </a:rPr>
              <a:t>Мусор в лесу за собой убирать!</a:t>
            </a:r>
          </a:p>
          <a:p>
            <a:endParaRPr lang="ru-RU"/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357188" y="214313"/>
            <a:ext cx="857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  <a:latin typeface="Monotype Corsiva" pitchFamily="66" charset="0"/>
              </a:rPr>
              <a:t>Давайте сохраним…</a:t>
            </a:r>
          </a:p>
        </p:txBody>
      </p:sp>
      <p:pic>
        <p:nvPicPr>
          <p:cNvPr id="30724" name="Picture 2" descr="C:\Users\2\Desktop\iCAU9UOKQ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5" y="785813"/>
            <a:ext cx="3976688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2\Desktop\iCAX0MSA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785813"/>
            <a:ext cx="3905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C:\Users\2\Desktop\sosnovyj-les-na-ostrove-xortica-zimoj-foto-400x3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5" y="3786188"/>
            <a:ext cx="3929063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"/>
            <a:ext cx="9753600" cy="1066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rgbClr val="ED051B"/>
                </a:solidFill>
                <a:latin typeface="+mn-lt"/>
              </a:rPr>
              <a:t>     Цель:</a:t>
            </a:r>
            <a:r>
              <a:rPr lang="ru-RU" sz="2800" dirty="0" smtClean="0">
                <a:latin typeface="+mn-lt"/>
              </a:rPr>
              <a:t> выяснение значения леса в жизни села.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257800"/>
          </a:xfrm>
        </p:spPr>
        <p:txBody>
          <a:bodyPr>
            <a:normAutofit/>
          </a:bodyPr>
          <a:lstStyle/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ED051B"/>
                </a:solidFill>
              </a:rPr>
              <a:t>      Задачи: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2400" dirty="0" smtClean="0"/>
              <a:t>     1. Собрать  и проанализировать информацию о значении лесов в жизни человека, об охранной деятельности лесных богатств.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2400" dirty="0" smtClean="0"/>
              <a:t>      2. Разработать и предложить правила безопасного поведения в лесу.</a:t>
            </a: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ru-RU" sz="2400" dirty="0" smtClean="0"/>
              <a:t>      3. Засорение лесов – страшное бедствие.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  Объект исследования </a:t>
            </a:r>
            <a:r>
              <a:rPr lang="ru-RU" sz="2400" dirty="0" smtClean="0"/>
              <a:t>– лес.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  Методы работы </a:t>
            </a:r>
            <a:r>
              <a:rPr lang="ru-RU" sz="2400" dirty="0" smtClean="0"/>
              <a:t>– поисковые задания, наблюдения, сравнения.                            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  Форма работы </a:t>
            </a:r>
            <a:r>
              <a:rPr lang="ru-RU" sz="2400" dirty="0" smtClean="0"/>
              <a:t>– коллективная.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Гипотеза</a:t>
            </a:r>
            <a:r>
              <a:rPr lang="ru-RU" sz="2400" dirty="0" smtClean="0"/>
              <a:t> – доказать, что лес имеет огромное значение в жизни человека.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8000"/>
                </a:solidFill>
                <a:latin typeface="Cambria" pitchFamily="18" charset="0"/>
                <a:cs typeface="Miriam" pitchFamily="34" charset="-79"/>
              </a:rPr>
              <a:t>Исследования проводились нашим дружным коллективом</a:t>
            </a:r>
            <a:endParaRPr lang="ru-RU" sz="3200" b="1" i="1" smtClean="0">
              <a:solidFill>
                <a:srgbClr val="FFFF00"/>
              </a:solidFill>
              <a:latin typeface="Cambria" pitchFamily="18" charset="0"/>
              <a:cs typeface="Miriam" pitchFamily="34" charset="-79"/>
            </a:endParaRPr>
          </a:p>
        </p:txBody>
      </p:sp>
      <p:pic>
        <p:nvPicPr>
          <p:cNvPr id="17417" name="Picture 9" descr="H:\Слет\ЛЕСНИЧЕСТВО\SAM_3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rot="21180000">
            <a:off x="270272" y="1792441"/>
            <a:ext cx="4154058" cy="4689510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13" descr="SAM_0665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 rot="480000">
            <a:off x="4117594" y="1462867"/>
            <a:ext cx="4038600" cy="3065497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-100013"/>
            <a:ext cx="8229600" cy="14176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8000"/>
                </a:solidFill>
                <a:latin typeface="Segoe Script" pitchFamily="34" charset="0"/>
              </a:rPr>
              <a:t>Лес – это одно из ценнейших природных богатств</a:t>
            </a:r>
            <a:endParaRPr lang="ru-RU" sz="3200" i="1" smtClean="0">
              <a:solidFill>
                <a:srgbClr val="FFFF00"/>
              </a:solidFill>
            </a:endParaRPr>
          </a:p>
        </p:txBody>
      </p:sp>
      <p:pic>
        <p:nvPicPr>
          <p:cNvPr id="18444" name="Picture 12" descr="C:\Users\Артем\Desktop\1260370089_1ff827c753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1268760"/>
            <a:ext cx="3948853" cy="3168352"/>
          </a:xfrm>
          <a:prstGeom prst="roundRect">
            <a:avLst/>
          </a:prstGeom>
        </p:spPr>
      </p:pic>
      <p:pic>
        <p:nvPicPr>
          <p:cNvPr id="18445" name="Picture 13" descr="C:\Users\Артем\Desktop\50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572000" y="1268760"/>
            <a:ext cx="4038600" cy="3240360"/>
          </a:xfrm>
          <a:prstGeom prst="roundRect">
            <a:avLst/>
          </a:prstGeom>
        </p:spPr>
      </p:pic>
      <p:pic>
        <p:nvPicPr>
          <p:cNvPr id="18446" name="Picture 14" descr="C:\Users\Артем\Desktop\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3717032"/>
            <a:ext cx="4104456" cy="2808312"/>
          </a:xfrm>
          <a:prstGeom prst="roundRect">
            <a:avLst/>
          </a:prstGeom>
          <a:noFill/>
        </p:spPr>
      </p:pic>
      <p:pic>
        <p:nvPicPr>
          <p:cNvPr id="17" name="Picture 9" descr="турбаза в лесу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71600" y="1340768"/>
            <a:ext cx="7272808" cy="482453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C:\Users\Артем\Desktop\8_rom-x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6100" y="2205038"/>
            <a:ext cx="4635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C:\Users\Артем\Desktop\pădurea-de-vară-şi-de-câmp-wallpapers_33957_1920x12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388" y="1412875"/>
            <a:ext cx="46085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C:\Users\Артем\Desktop\getImage (5)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1412776"/>
            <a:ext cx="8493968" cy="50257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  <a:latin typeface="Comic Sans MS" pitchFamily="66" charset="0"/>
              </a:rPr>
              <a:t>Лес – это кладовая земли</a:t>
            </a:r>
            <a:endParaRPr lang="ru-RU" i="1" smtClean="0">
              <a:solidFill>
                <a:srgbClr val="0070C0"/>
              </a:solidFill>
            </a:endParaRPr>
          </a:p>
        </p:txBody>
      </p:sp>
      <p:pic>
        <p:nvPicPr>
          <p:cNvPr id="28" name="Содержимое 4" descr="1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21000000">
            <a:off x="123280" y="1170147"/>
            <a:ext cx="2723852" cy="3353547"/>
          </a:xfrm>
          <a:prstGeom prst="ellipse">
            <a:avLst/>
          </a:prstGeom>
        </p:spPr>
      </p:pic>
      <p:pic>
        <p:nvPicPr>
          <p:cNvPr id="29" name="Содержимое 5" descr="w_2410_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00000">
            <a:off x="485775" y="4570413"/>
            <a:ext cx="26558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7" descr="C:\Users\Артем\Desktop\0_511a1_89ac14af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43808" y="1700808"/>
            <a:ext cx="3168352" cy="2448272"/>
          </a:xfrm>
          <a:prstGeom prst="roundRect">
            <a:avLst/>
          </a:prstGeom>
          <a:noFill/>
        </p:spPr>
      </p:pic>
      <p:pic>
        <p:nvPicPr>
          <p:cNvPr id="20509" name="Picture 29" descr="C:\Users\Артем\Desktop\IMG_177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4293096"/>
            <a:ext cx="2952328" cy="2403648"/>
          </a:xfrm>
          <a:prstGeom prst="round2DiagRect">
            <a:avLst/>
          </a:prstGeom>
          <a:noFill/>
        </p:spPr>
      </p:pic>
      <p:pic>
        <p:nvPicPr>
          <p:cNvPr id="20510" name="Picture 30" descr="C:\Users\Артем\Desktop\0_4a253_df297249_X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">
            <a:off x="5881604" y="1999429"/>
            <a:ext cx="3089920" cy="2448272"/>
          </a:xfrm>
          <a:prstGeom prst="snip2DiagRect">
            <a:avLst/>
          </a:prstGeom>
          <a:noFill/>
        </p:spPr>
      </p:pic>
      <p:pic>
        <p:nvPicPr>
          <p:cNvPr id="20511" name="Picture 31" descr="C:\Users\Артем\Desktop\getImage (4)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1268760"/>
            <a:ext cx="2808312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3" name="Picture 33" descr="C:\Users\Артем\Desktop\getImage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1196752"/>
            <a:ext cx="2520280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4" name="Picture 34" descr="C:\Users\Артем\Desktop\getImage (1)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536" y="4005064"/>
            <a:ext cx="259228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5" name="Picture 35" descr="C:\Users\Артем\Desktop\getImage (6)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228184" y="1196752"/>
            <a:ext cx="2664296" cy="2636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6" name="Picture 36" descr="C:\Users\Артем\Desktop\ааа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300192" y="4005064"/>
            <a:ext cx="2664296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7" name="Picture 37" descr="C:\Users\Артем\Desktop\i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1196975"/>
            <a:ext cx="24479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38" descr="C:\Users\Артем\Desktop\orexi-ugoshhene-v-skorlupe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547813" y="2924175"/>
            <a:ext cx="25193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39" descr="C:\Users\Артем\Desktop\img-ed103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203575" y="479742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0" descr="C:\Users\Артем\Desktop\getImage (3)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003800" y="2997200"/>
            <a:ext cx="26273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41" descr="C:\Users\Артем\Desktop\i (1)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372225" y="1196975"/>
            <a:ext cx="2520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5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00B0F0"/>
                </a:solidFill>
              </a:rPr>
              <a:t>Лес – это и духовная ценность.</a:t>
            </a:r>
          </a:p>
        </p:txBody>
      </p:sp>
      <p:pic>
        <p:nvPicPr>
          <p:cNvPr id="24587" name="Picture 11" descr="C:\Users\Артем\Desktop\г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7984" y="1412776"/>
            <a:ext cx="3816424" cy="4320480"/>
          </a:xfrm>
          <a:prstGeom prst="teardrop">
            <a:avLst/>
          </a:prstGeom>
        </p:spPr>
      </p:pic>
      <p:pic>
        <p:nvPicPr>
          <p:cNvPr id="24588" name="Picture 12" descr="C:\Users\Артем\Desktop\ч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556792"/>
            <a:ext cx="3384376" cy="4104456"/>
          </a:xfrm>
          <a:prstGeom prst="foldedCorner">
            <a:avLst/>
          </a:prstGeom>
          <a:noFill/>
        </p:spPr>
      </p:pic>
      <p:pic>
        <p:nvPicPr>
          <p:cNvPr id="24589" name="Picture 13" descr="C:\Users\Артем\Desktop\шишкин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1196975"/>
            <a:ext cx="30241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288" y="3573463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</a:rPr>
              <a:t>И.И.Шишкин «Корабельный лес»</a:t>
            </a:r>
          </a:p>
        </p:txBody>
      </p:sp>
      <p:pic>
        <p:nvPicPr>
          <p:cNvPr id="24590" name="Picture 14" descr="C:\Users\Артем\Desktop\василье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625" y="1268413"/>
            <a:ext cx="30241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51500" y="3644900"/>
            <a:ext cx="3097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</a:rPr>
              <a:t>Фёдор Васильев «Болото в лесу. Осень»</a:t>
            </a:r>
          </a:p>
        </p:txBody>
      </p:sp>
      <p:pic>
        <p:nvPicPr>
          <p:cNvPr id="24591" name="Picture 15" descr="C:\Users\Артем\Desktop\левитан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8038" y="2276475"/>
            <a:ext cx="22320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03575" y="5805488"/>
            <a:ext cx="2592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</a:rPr>
              <a:t>И.И.Левитан «Зимний лес»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rgbClr val="0070C0"/>
                </a:solidFill>
              </a:rPr>
              <a:t>Вырубка леса</a:t>
            </a:r>
          </a:p>
        </p:txBody>
      </p:sp>
      <p:pic>
        <p:nvPicPr>
          <p:cNvPr id="25607" name="Picture 7" descr="C:\Users\Артем\Desktop\в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536" y="1340768"/>
            <a:ext cx="396044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8" name="Picture 8" descr="C:\Users\Артем\Desktop\выру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49080"/>
            <a:ext cx="3960440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9" name="Picture 9" descr="C:\Users\Артем\Desktop\ро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340768"/>
            <a:ext cx="3816424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10" name="Picture 10" descr="C:\Users\Артем\Desktop\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149080"/>
            <a:ext cx="381642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45370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341438"/>
            <a:ext cx="31670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Лесные пожары – страшное бедствие</a:t>
            </a:r>
          </a:p>
        </p:txBody>
      </p:sp>
      <p:pic>
        <p:nvPicPr>
          <p:cNvPr id="217090" name="Picture 2" descr="C:\Users\Артем\Desktop\загруженно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00113" y="1196975"/>
            <a:ext cx="6985000" cy="4895850"/>
          </a:xfrm>
        </p:spPr>
      </p:pic>
      <p:pic>
        <p:nvPicPr>
          <p:cNvPr id="217092" name="Picture 4" descr="C:\Users\Артем\Desktop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1196975"/>
            <a:ext cx="6985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5" descr="C:\Users\Артем\Desktop\загруженное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1196975"/>
            <a:ext cx="6985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4" name="Picture 6" descr="C:\Users\Артем\Desktop\images (3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00113" y="1196975"/>
            <a:ext cx="70564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5" name="Picture 7" descr="C:\Users\Артем\Desktop\загруженное (3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0113" y="1196975"/>
            <a:ext cx="70564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6" name="Picture 8" descr="C:\Users\Артем\Desktop\images (2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00113" y="1196975"/>
            <a:ext cx="70564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7" name="Picture 9" descr="C:\Users\Артем\Desktop\1 (2)_prev_origina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536" y="1124744"/>
            <a:ext cx="8208912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sz="3200" smtClean="0">
                <a:latin typeface="Comic Sans MS" pitchFamily="66" charset="0"/>
              </a:rPr>
              <a:t>Засорение лесов бытовыми отходами</a:t>
            </a:r>
          </a:p>
        </p:txBody>
      </p:sp>
      <p:pic>
        <p:nvPicPr>
          <p:cNvPr id="28676" name="Picture 4" descr="F:\н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1143000"/>
            <a:ext cx="7000875" cy="5251450"/>
          </a:xfrm>
        </p:spPr>
      </p:pic>
      <p:pic>
        <p:nvPicPr>
          <p:cNvPr id="28677" name="Picture 5" descr="F:\загруженное (5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63" y="1143000"/>
            <a:ext cx="7200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F:\загруженное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43000" y="1071563"/>
            <a:ext cx="7000875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F:\загруженное (4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25" y="1000125"/>
            <a:ext cx="7358063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8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В мире птиц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Ромашки_0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2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ekologiya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5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9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5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2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3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4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916</TotalTime>
  <Words>220</Words>
  <Application>Microsoft Office PowerPoint</Application>
  <PresentationFormat>Экран (4:3)</PresentationFormat>
  <Paragraphs>40</Paragraphs>
  <Slides>13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13</vt:i4>
      </vt:variant>
    </vt:vector>
  </HeadingPairs>
  <TitlesOfParts>
    <vt:vector size="37" baseType="lpstr">
      <vt:lpstr>Arial</vt:lpstr>
      <vt:lpstr>Times New Roman</vt:lpstr>
      <vt:lpstr>Calibri</vt:lpstr>
      <vt:lpstr>Batang</vt:lpstr>
      <vt:lpstr>Cambria</vt:lpstr>
      <vt:lpstr>Miriam</vt:lpstr>
      <vt:lpstr>Segoe Script</vt:lpstr>
      <vt:lpstr>Comic Sans MS</vt:lpstr>
      <vt:lpstr>Cambria Math</vt:lpstr>
      <vt:lpstr>Monotype Corsiva</vt:lpstr>
      <vt:lpstr>Тема18</vt:lpstr>
      <vt:lpstr>Тема13</vt:lpstr>
      <vt:lpstr>1_Тема14</vt:lpstr>
      <vt:lpstr>Тема9</vt:lpstr>
      <vt:lpstr>Тема5</vt:lpstr>
      <vt:lpstr>Тема2</vt:lpstr>
      <vt:lpstr>Тема3</vt:lpstr>
      <vt:lpstr>Тема12</vt:lpstr>
      <vt:lpstr>Тема4</vt:lpstr>
      <vt:lpstr>В мире птиц</vt:lpstr>
      <vt:lpstr>Ромашки_01</vt:lpstr>
      <vt:lpstr>Тема22</vt:lpstr>
      <vt:lpstr>ekologiya</vt:lpstr>
      <vt:lpstr>1_Тема5</vt:lpstr>
      <vt:lpstr>   Исследовательская работа  Значение леса                               в жизни села                      МБОУ «Редкодубская СОШ»                                 Ардатовский муниципальный район </vt:lpstr>
      <vt:lpstr>     Цель: выяснение значения леса в жизни села.</vt:lpstr>
      <vt:lpstr>Исследования проводились нашим дружным коллективом</vt:lpstr>
      <vt:lpstr>Лес – это одно из ценнейших природных богатств</vt:lpstr>
      <vt:lpstr>Лес – это кладовая земли</vt:lpstr>
      <vt:lpstr>Лес – это и духовная ценность.</vt:lpstr>
      <vt:lpstr>Вырубка леса</vt:lpstr>
      <vt:lpstr>Лесные пожары – страшное бедствие</vt:lpstr>
      <vt:lpstr>Засорение лесов бытовыми отходами</vt:lpstr>
      <vt:lpstr>Наш вклад</vt:lpstr>
      <vt:lpstr>Наш вклад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№15</dc:title>
  <dc:creator>91949</dc:creator>
  <cp:lastModifiedBy>1</cp:lastModifiedBy>
  <cp:revision>91</cp:revision>
  <dcterms:created xsi:type="dcterms:W3CDTF">2011-04-12T15:38:00Z</dcterms:created>
  <dcterms:modified xsi:type="dcterms:W3CDTF">2001-12-31T20:20:42Z</dcterms:modified>
</cp:coreProperties>
</file>