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9" r:id="rId1"/>
  </p:sldMasterIdLst>
  <p:sldIdLst>
    <p:sldId id="279" r:id="rId2"/>
    <p:sldId id="281" r:id="rId3"/>
    <p:sldId id="282" r:id="rId4"/>
    <p:sldId id="290" r:id="rId5"/>
    <p:sldId id="311" r:id="rId6"/>
    <p:sldId id="283" r:id="rId7"/>
    <p:sldId id="286" r:id="rId8"/>
    <p:sldId id="313" r:id="rId9"/>
    <p:sldId id="291" r:id="rId10"/>
    <p:sldId id="288" r:id="rId11"/>
    <p:sldId id="315" r:id="rId12"/>
    <p:sldId id="289" r:id="rId13"/>
    <p:sldId id="293" r:id="rId14"/>
    <p:sldId id="292" r:id="rId15"/>
    <p:sldId id="321" r:id="rId16"/>
    <p:sldId id="294" r:id="rId17"/>
    <p:sldId id="296" r:id="rId18"/>
    <p:sldId id="318" r:id="rId19"/>
    <p:sldId id="297" r:id="rId20"/>
    <p:sldId id="298" r:id="rId21"/>
    <p:sldId id="301" r:id="rId22"/>
    <p:sldId id="305" r:id="rId23"/>
    <p:sldId id="307" r:id="rId24"/>
    <p:sldId id="308" r:id="rId25"/>
    <p:sldId id="317" r:id="rId26"/>
    <p:sldId id="320" r:id="rId27"/>
    <p:sldId id="278" r:id="rId28"/>
    <p:sldId id="340" r:id="rId29"/>
    <p:sldId id="342" r:id="rId30"/>
    <p:sldId id="341" r:id="rId31"/>
    <p:sldId id="343" r:id="rId32"/>
    <p:sldId id="322" r:id="rId33"/>
    <p:sldId id="323" r:id="rId34"/>
    <p:sldId id="345" r:id="rId35"/>
    <p:sldId id="338" r:id="rId36"/>
    <p:sldId id="324" r:id="rId37"/>
    <p:sldId id="325" r:id="rId38"/>
    <p:sldId id="326" r:id="rId39"/>
    <p:sldId id="327" r:id="rId40"/>
    <p:sldId id="328" r:id="rId41"/>
    <p:sldId id="329" r:id="rId42"/>
    <p:sldId id="330" r:id="rId43"/>
    <p:sldId id="331" r:id="rId44"/>
    <p:sldId id="339" r:id="rId45"/>
    <p:sldId id="332" r:id="rId46"/>
    <p:sldId id="333" r:id="rId47"/>
    <p:sldId id="334" r:id="rId48"/>
    <p:sldId id="335" r:id="rId49"/>
    <p:sldId id="336" r:id="rId50"/>
    <p:sldId id="337" r:id="rId51"/>
    <p:sldId id="344" r:id="rId52"/>
    <p:sldId id="346" r:id="rId53"/>
  </p:sldIdLst>
  <p:sldSz cx="9144000" cy="6858000" type="screen4x3"/>
  <p:notesSz cx="6858000" cy="9144000"/>
  <p:custShowLst>
    <p:custShow name="Произвольный показ 1" id="0">
      <p:sldLst/>
    </p:custShow>
  </p:custShow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33CC"/>
    <a:srgbClr val="00FF99"/>
    <a:srgbClr val="66FFCC"/>
    <a:srgbClr val="99FFCC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58" autoAdjust="0"/>
    <p:restoredTop sz="94660"/>
  </p:normalViewPr>
  <p:slideViewPr>
    <p:cSldViewPr>
      <p:cViewPr>
        <p:scale>
          <a:sx n="54" d="100"/>
          <a:sy n="54" d="100"/>
        </p:scale>
        <p:origin x="-91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152405-C0D8-4B77-9B8B-0E6563590F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227999-9873-4252-8ED5-8F66EFD994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0C787C9-59AF-4691-9813-CBD86D8B0F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A178CD-3BBC-43D6-BF58-74D6902495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FF2325-269F-4672-9F7F-7370FDF95A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2B7FBB-212E-4BA1-BA6F-C3E7D9B7E5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22EE95-9B07-4E65-811C-EB58DBA83C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E72134-FB21-4E9A-91C4-4FE55B3115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F6CBB7-0851-47E1-BB68-0DFFBE7575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E8F00D-6193-4E0B-B48E-F02C95DA5E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2E816E-B647-4806-BB62-A6343C21DD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45321BC-E092-4DA8-A217-CC405CBB3E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_________Microsoft_Word_97-20031.doc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s47.radikal.ru/i117/1009/e5/f8cba0e3fca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023235"/>
            <a:ext cx="2590800" cy="1392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2057400" y="1828800"/>
            <a:ext cx="2743200" cy="2514600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ru-RU" sz="2800" i="0" dirty="0">
                <a:solidFill>
                  <a:srgbClr val="0033CC"/>
                </a:solidFill>
                <a:latin typeface="Times New Roman" pitchFamily="18" charset="0"/>
              </a:rPr>
              <a:t>Тренажёр</a:t>
            </a:r>
            <a:br>
              <a:rPr lang="ru-RU" sz="2800" i="0" dirty="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ru-RU" sz="2800" i="0" dirty="0">
                <a:solidFill>
                  <a:srgbClr val="0033CC"/>
                </a:solidFill>
                <a:latin typeface="Times New Roman" pitchFamily="18" charset="0"/>
              </a:rPr>
              <a:t/>
            </a:r>
            <a:br>
              <a:rPr lang="ru-RU" sz="2800" i="0" dirty="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ru-RU" sz="2800" i="0" dirty="0">
                <a:solidFill>
                  <a:srgbClr val="0033CC"/>
                </a:solidFill>
                <a:latin typeface="Times New Roman" pitchFamily="18" charset="0"/>
              </a:rPr>
              <a:t>Табличное умножение и деление</a:t>
            </a:r>
          </a:p>
        </p:txBody>
      </p:sp>
      <p:sp>
        <p:nvSpPr>
          <p:cNvPr id="9220" name="AutoShape 2"/>
          <p:cNvSpPr>
            <a:spLocks noChangeArrowheads="1"/>
          </p:cNvSpPr>
          <p:nvPr/>
        </p:nvSpPr>
        <p:spPr bwMode="auto">
          <a:xfrm>
            <a:off x="4343400" y="2667000"/>
            <a:ext cx="2514600" cy="2133600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endParaRPr lang="ru-RU" sz="2000" i="0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pic>
        <p:nvPicPr>
          <p:cNvPr id="32770" name="Picture 2" descr="C:\Users\Женя\Desktop\90833521_0_9ff34_60d6ce4f_X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819400" y="2057400"/>
            <a:ext cx="3581400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i="0" dirty="0" smtClean="0">
                <a:solidFill>
                  <a:srgbClr val="0033CC"/>
                </a:solidFill>
                <a:latin typeface="Times New Roman" pitchFamily="18" charset="0"/>
              </a:rPr>
              <a:t>Тренажёр</a:t>
            </a:r>
            <a:br>
              <a:rPr lang="ru-RU" i="0" dirty="0" smtClean="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ru-RU" i="0" dirty="0" smtClean="0">
                <a:solidFill>
                  <a:srgbClr val="0033CC"/>
                </a:solidFill>
                <a:latin typeface="Times New Roman" pitchFamily="18" charset="0"/>
              </a:rPr>
              <a:t/>
            </a:r>
            <a:br>
              <a:rPr lang="ru-RU" i="0" dirty="0" smtClean="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ru-RU" i="0" dirty="0" smtClean="0">
                <a:solidFill>
                  <a:srgbClr val="0033CC"/>
                </a:solidFill>
                <a:latin typeface="Times New Roman" pitchFamily="18" charset="0"/>
              </a:rPr>
              <a:t>Табличное умножение и деление</a:t>
            </a:r>
            <a:endParaRPr lang="ru-RU" i="0" dirty="0">
              <a:solidFill>
                <a:srgbClr val="0033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86019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86020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86021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86022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86023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86024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86025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86026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86027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86028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86029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86030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86031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 dirty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86032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86033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86034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86035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86036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8603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133600" y="9144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7х2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113667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113668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113669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113670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113671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113672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113673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113674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113675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2057400" y="10668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8х2</a:t>
            </a:r>
          </a:p>
        </p:txBody>
      </p:sp>
      <p:sp>
        <p:nvSpPr>
          <p:cNvPr id="113677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113678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113679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113680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113681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113682" name="Rectangle 18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113683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113684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11368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113686" name="Rectangle 2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87043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87044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87045" name="Rectangle 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87046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87047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87048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87049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87050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87051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87052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87053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87054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87055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87056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87057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87058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87059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87060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8706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2057400" y="9906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12</a:t>
            </a:r>
            <a:r>
              <a:rPr lang="ru-RU" i="0"/>
              <a:t> </a:t>
            </a:r>
            <a:r>
              <a:rPr lang="he-IL" sz="9600" b="1" i="0"/>
              <a:t>׃</a:t>
            </a:r>
            <a:r>
              <a:rPr lang="ru-RU" sz="12900" i="0"/>
              <a:t>3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91139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91140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91141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91142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91143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91144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91145" name="Rectangle 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91146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91147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91148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91149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91150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91151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91152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91153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91154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91155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91156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9115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057400" y="9906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24:3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90115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90116" name="Rectangl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9011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90118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90119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90120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90121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90122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90123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90124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90125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90126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90127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90128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90129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90130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90131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90132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9013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2057400" y="12192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12:4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120835" name="Rectangle 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120836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12083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120838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120839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120840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120841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120842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120843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20844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120845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120846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120847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120848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120849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120850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120851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120852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12085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1524000" y="1066800"/>
            <a:ext cx="5486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8:4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92163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92164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92165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92166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92167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92168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92169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92170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92171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92172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92173" name="Rectangle 1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92174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92175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92176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92177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92178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92179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92180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9218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1905000" y="11430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4х3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94211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94212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9421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94214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94215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94216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94217" name="Rectangle 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94218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94219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94220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94221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94222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94223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94224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94225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94226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94227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94228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9422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1828800" y="11430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16:2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117763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117764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117765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117766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117767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117768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117769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117770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117771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17772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117773" name="Rectangle 1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117774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117775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117776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117777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117778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117779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117780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11778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1828800" y="9906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6х2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95235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95236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9523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95238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95239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95240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95241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95242" name="Rectangl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95243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95244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95245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95246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95247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95248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95249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95250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95251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95252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9525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2133600" y="9906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27:3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1295400"/>
            <a:ext cx="7315200" cy="2971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72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  </a:t>
            </a:r>
            <a:r>
              <a:rPr lang="ru-RU" sz="6600" smtClean="0">
                <a:solidFill>
                  <a:schemeClr val="tx2">
                    <a:satMod val="130000"/>
                  </a:schemeClr>
                </a:solidFill>
                <a:latin typeface="Lucida Handwriting" pitchFamily="66" charset="0"/>
              </a:rPr>
              <a:t>Вы ошиблись!</a:t>
            </a:r>
          </a:p>
        </p:txBody>
      </p:sp>
      <p:pic>
        <p:nvPicPr>
          <p:cNvPr id="10243" name="Picture 5" descr="bd00085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114300" y="495300"/>
            <a:ext cx="5867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6" descr="bd00085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3171825" y="1019175"/>
            <a:ext cx="6324600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5" name="Picture 1" descr="C:\Users\Женя\Desktop\shkolnye_kartinki_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1024" y="4114800"/>
            <a:ext cx="2339975" cy="190500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96259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96260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96261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96262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96263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96264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96265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96266" name="Rectangl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96267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96268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96269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96270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96271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96272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96273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96274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96275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96276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9627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2057400" y="10668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36:4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99331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99332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9933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99334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99335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99336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99337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99338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99339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99340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99341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99342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99343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99344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99345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99346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99347" name="Rectangle 1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99348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9934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2133600" y="9144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2х9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103427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103428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103429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103430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103431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103432" name="Rectangle 8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103433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103434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103435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03436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103437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103438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103439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103440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103441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103442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103443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103444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10344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2057400" y="11430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14:2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105475" name="Rectangle 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105476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10547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105478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105479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105480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105481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105482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105483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05484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105485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105486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105487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105488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105489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105490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105491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105492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10549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981200" y="11430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16:8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106499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106500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106501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106502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106503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106504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106505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106506" name="Rectangl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106507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06508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106509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106510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106511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106512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106513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106514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106515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106516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1065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1828800" y="11430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54:6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115715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115716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11571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115718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115719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115720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115721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115722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115723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15724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115725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115726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11572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115728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115729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115730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115731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115732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11573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1752600" y="9906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7х2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119811" name="Rectangle 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119812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11981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119814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119815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119816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119817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119818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119819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19820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119821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119822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119823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119824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119825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119826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119827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119828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11982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1752600" y="762000"/>
            <a:ext cx="5486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16:8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5" descr="bd00085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190500" y="495300"/>
            <a:ext cx="5867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6" descr="bd00085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3009900" y="723900"/>
            <a:ext cx="5867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>
          <a:xfrm>
            <a:off x="1828800" y="2057400"/>
            <a:ext cx="6553200" cy="1600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880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>Молодцы!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97000"/>
          <a:ext cx="6095997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261"/>
                <a:gridCol w="833261"/>
                <a:gridCol w="833261"/>
                <a:gridCol w="833261"/>
                <a:gridCol w="833261"/>
                <a:gridCol w="833261"/>
                <a:gridCol w="833261"/>
                <a:gridCol w="833261"/>
                <a:gridCol w="83326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31747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31748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31749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31750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31751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31752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31753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31754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31755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057400" y="12192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>
                <a:latin typeface="Lucida Handwriting" pitchFamily="66" charset="0"/>
              </a:rPr>
              <a:t>6</a:t>
            </a:r>
            <a:r>
              <a:rPr lang="ru-RU" sz="12900" i="0"/>
              <a:t>х2</a:t>
            </a:r>
          </a:p>
        </p:txBody>
      </p:sp>
      <p:sp>
        <p:nvSpPr>
          <p:cNvPr id="31757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31758" name="Rectangle 1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31759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31760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31761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31762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31763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31764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3176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31766" name="Rectangle 2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1397000"/>
          <a:ext cx="6095997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3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5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6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7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8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9</a:t>
                      </a:r>
                      <a:endParaRPr lang="ru-RU" sz="3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6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8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12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16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18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3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6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9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12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15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18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21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27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1397000"/>
          <a:ext cx="609599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0" y="0"/>
          <a:ext cx="6069013" cy="669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6069141" imgH="6695862" progId="Word.Document.8">
                  <p:embed/>
                </p:oleObj>
              </mc:Choice>
              <mc:Fallback>
                <p:oleObj name="Document" r:id="rId4" imgW="6069141" imgH="669586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6069013" cy="669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Пифагор 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86200" cy="193236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5058" name="Picture 2" descr="C:\Users\Женя\Desktop\af_08_pifag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838200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таблица Пифагора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Задача  3, стр. 35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096000" cy="174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Расход проволоки на одну клетку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096000" cy="1442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Количество клеток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096000" cy="1442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Общий расход проволоки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096000" cy="2138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Расход проволоки на одну клетку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клеток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Общий расход проволоки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шт.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88067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88068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88069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88070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88071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88072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88073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88074" name="Rectangl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88075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88076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88077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88078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88079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88080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88081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88082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88083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88084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8808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2286000" y="9906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3х3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096000" cy="2138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Расход проволоки на одну клетку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клеток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Общий расход проволоки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20м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096000" cy="3296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Расход проволоки на одну клетку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клеток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Общий расход проволоки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? одинаковый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5867400" cy="228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1803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Расход проволоки на одну клетку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клеток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Общий расход проволоки</a:t>
                      </a:r>
                    </a:p>
                    <a:p>
                      <a:endParaRPr lang="ru-R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 шт.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096000" cy="2321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Расход проволоки на одну клетку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клеток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Общий расход проволоки</a:t>
                      </a:r>
                    </a:p>
                    <a:p>
                      <a:endParaRPr lang="ru-R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?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Расход проволоки на одну клетку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клеток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Общий расход проволоки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?(одинаковый)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2 шт.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20м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10 м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 шт.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?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457200"/>
            <a:ext cx="7406640" cy="1472184"/>
          </a:xfrm>
        </p:spPr>
        <p:txBody>
          <a:bodyPr>
            <a:normAutofit/>
          </a:bodyPr>
          <a:lstStyle/>
          <a:p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6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1) 20:2=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10(м)-на  одну  клетку;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457200"/>
            <a:ext cx="7406640" cy="1472184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2) 10*5=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50(м)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109571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109572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10957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109574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109575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109576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109577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109578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109579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057400" y="12192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3х4</a:t>
            </a:r>
          </a:p>
        </p:txBody>
      </p:sp>
      <p:sp>
        <p:nvSpPr>
          <p:cNvPr id="109581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109582" name="Rectangle 1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109583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109584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109585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109586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109587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109588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10958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109590" name="Rectangle 2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Ответ: на одну клетку израсходовали  10 метров проволоки.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На 5  клеток пойдёт 50 метров проволоки.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498080" cy="1524000"/>
          </a:xfrm>
        </p:spPr>
        <p:txBody>
          <a:bodyPr>
            <a:norm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Рефлексия:</a:t>
            </a:r>
            <a:endParaRPr lang="ru-RU" sz="4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0" y="1295400"/>
            <a:ext cx="2562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Закончи предложение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1828800"/>
            <a:ext cx="5791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Сегодня я узнал…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почувствовал, что…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Мне представляется интересным то, что…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бы хотел (а) еще раз услышать…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над заданием помогла мне…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Меня удивило…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меня появилось желание…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Урок дал мне для жизни…</a:t>
            </a:r>
          </a:p>
        </p:txBody>
      </p:sp>
      <p:pic>
        <p:nvPicPr>
          <p:cNvPr id="46082" name="Picture 2" descr="C:\Users\Женя\Desktop\shkolnye_kartinki_0-150x15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8025" y="5000625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 задание: Стр.35, №2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63491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63492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6349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63494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63495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63496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63497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63498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63499" name="Rectangle 1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2133600" y="9906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2х5</a:t>
            </a:r>
          </a:p>
        </p:txBody>
      </p:sp>
      <p:sp>
        <p:nvSpPr>
          <p:cNvPr id="63501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63502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63503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63504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63505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63506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63507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63508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6350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63510" name="Rectangle 2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67587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67588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67589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67590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67591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67592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67593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67594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67595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057400" y="9906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2х8</a:t>
            </a:r>
          </a:p>
        </p:txBody>
      </p:sp>
      <p:sp>
        <p:nvSpPr>
          <p:cNvPr id="67597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67598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67599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67600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67601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67602" name="Rectangle 18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67603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67604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6760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67606" name="Rectangle 2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111619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111620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111621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111622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111623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111624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111625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111626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111627" name="Rectangle 1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2133600" y="9144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5х2</a:t>
            </a:r>
          </a:p>
        </p:txBody>
      </p:sp>
      <p:sp>
        <p:nvSpPr>
          <p:cNvPr id="111629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111630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111631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111632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111633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111634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111635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111636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11163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111638" name="Rectangle 2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</a:t>
            </a:r>
          </a:p>
        </p:txBody>
      </p:sp>
      <p:sp>
        <p:nvSpPr>
          <p:cNvPr id="89091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</a:t>
            </a:r>
          </a:p>
        </p:txBody>
      </p:sp>
      <p:sp>
        <p:nvSpPr>
          <p:cNvPr id="89092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3</a:t>
            </a:r>
          </a:p>
        </p:txBody>
      </p:sp>
      <p:sp>
        <p:nvSpPr>
          <p:cNvPr id="8909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4</a:t>
            </a:r>
          </a:p>
        </p:txBody>
      </p:sp>
      <p:sp>
        <p:nvSpPr>
          <p:cNvPr id="89094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5</a:t>
            </a:r>
          </a:p>
        </p:txBody>
      </p:sp>
      <p:sp>
        <p:nvSpPr>
          <p:cNvPr id="89095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6</a:t>
            </a:r>
          </a:p>
        </p:txBody>
      </p:sp>
      <p:sp>
        <p:nvSpPr>
          <p:cNvPr id="89096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7</a:t>
            </a:r>
          </a:p>
        </p:txBody>
      </p:sp>
      <p:sp>
        <p:nvSpPr>
          <p:cNvPr id="89097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8</a:t>
            </a:r>
          </a:p>
        </p:txBody>
      </p:sp>
      <p:sp>
        <p:nvSpPr>
          <p:cNvPr id="89098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9</a:t>
            </a:r>
          </a:p>
        </p:txBody>
      </p:sp>
      <p:sp>
        <p:nvSpPr>
          <p:cNvPr id="89099" name="Rectangl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4648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10</a:t>
            </a:r>
          </a:p>
        </p:txBody>
      </p:sp>
      <p:sp>
        <p:nvSpPr>
          <p:cNvPr id="89100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11</a:t>
            </a:r>
          </a:p>
        </p:txBody>
      </p:sp>
      <p:sp>
        <p:nvSpPr>
          <p:cNvPr id="89101" name="Rectangle 1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219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12</a:t>
            </a:r>
          </a:p>
        </p:txBody>
      </p:sp>
      <p:sp>
        <p:nvSpPr>
          <p:cNvPr id="89102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13</a:t>
            </a:r>
          </a:p>
        </p:txBody>
      </p:sp>
      <p:sp>
        <p:nvSpPr>
          <p:cNvPr id="89103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14</a:t>
            </a:r>
          </a:p>
        </p:txBody>
      </p:sp>
      <p:sp>
        <p:nvSpPr>
          <p:cNvPr id="89104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15</a:t>
            </a:r>
          </a:p>
        </p:txBody>
      </p:sp>
      <p:sp>
        <p:nvSpPr>
          <p:cNvPr id="89105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16</a:t>
            </a:r>
          </a:p>
        </p:txBody>
      </p:sp>
      <p:sp>
        <p:nvSpPr>
          <p:cNvPr id="89106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102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17</a:t>
            </a:r>
          </a:p>
        </p:txBody>
      </p:sp>
      <p:sp>
        <p:nvSpPr>
          <p:cNvPr id="89107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2484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18</a:t>
            </a:r>
          </a:p>
        </p:txBody>
      </p:sp>
      <p:sp>
        <p:nvSpPr>
          <p:cNvPr id="89108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19</a:t>
            </a:r>
          </a:p>
        </p:txBody>
      </p:sp>
      <p:sp>
        <p:nvSpPr>
          <p:cNvPr id="8910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24800" y="56388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i="0"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20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057400" y="990600"/>
            <a:ext cx="472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900" i="0"/>
              <a:t>2х6</a:t>
            </a:r>
          </a:p>
        </p:txBody>
      </p:sp>
    </p:spTree>
  </p:cSld>
  <p:clrMapOvr>
    <a:masterClrMapping/>
  </p:clrMapOvr>
  <p:transition advClick="0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402</TotalTime>
  <Words>799</Words>
  <Application>Microsoft Office PowerPoint</Application>
  <PresentationFormat>Экран (4:3)</PresentationFormat>
  <Paragraphs>652</Paragraphs>
  <Slides>52</Slides>
  <Notes>0</Notes>
  <HiddenSlides>1</HiddenSlides>
  <MMClips>0</MMClips>
  <ScaleCrop>false</ScaleCrop>
  <HeadingPairs>
    <vt:vector size="8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52</vt:i4>
      </vt:variant>
      <vt:variant>
        <vt:lpstr>Произвольные показы</vt:lpstr>
      </vt:variant>
      <vt:variant>
        <vt:i4>1</vt:i4>
      </vt:variant>
    </vt:vector>
  </HeadingPairs>
  <TitlesOfParts>
    <vt:vector size="55" baseType="lpstr">
      <vt:lpstr>Солнцестояние</vt:lpstr>
      <vt:lpstr>Document</vt:lpstr>
      <vt:lpstr>Презентация PowerPoint</vt:lpstr>
      <vt:lpstr>  Вы ошиблись!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Молодцы!</vt:lpstr>
      <vt:lpstr>Презентация PowerPoint</vt:lpstr>
      <vt:lpstr>                  </vt:lpstr>
      <vt:lpstr>Презентация PowerPoint</vt:lpstr>
      <vt:lpstr>Презентация PowerPoint</vt:lpstr>
      <vt:lpstr>Презентация PowerPoint</vt:lpstr>
      <vt:lpstr>Пифагор </vt:lpstr>
      <vt:lpstr>Синквейн: таблица Пифагора</vt:lpstr>
      <vt:lpstr>Задача  3, стр. 35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Решение:</vt:lpstr>
      <vt:lpstr>1) 20:2=</vt:lpstr>
      <vt:lpstr>10(м)-на  одну  клетку;</vt:lpstr>
      <vt:lpstr>2) 10*5=</vt:lpstr>
      <vt:lpstr>50(м)</vt:lpstr>
      <vt:lpstr>Ответ: на одну клетку израсходовали  10 метров проволоки.</vt:lpstr>
      <vt:lpstr>Рефлексия:</vt:lpstr>
      <vt:lpstr>Домашнее задание: Стр.35, №2</vt:lpstr>
      <vt:lpstr>Произвольный показ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ЕВГЕНИЯ</dc:creator>
  <cp:lastModifiedBy>Admin</cp:lastModifiedBy>
  <cp:revision>39</cp:revision>
  <cp:lastPrinted>1601-01-01T00:00:00Z</cp:lastPrinted>
  <dcterms:created xsi:type="dcterms:W3CDTF">1601-01-01T00:00:00Z</dcterms:created>
  <dcterms:modified xsi:type="dcterms:W3CDTF">2016-10-10T18:01:42Z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