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8" r:id="rId3"/>
    <p:sldId id="279" r:id="rId4"/>
    <p:sldId id="280" r:id="rId5"/>
    <p:sldId id="264" r:id="rId6"/>
    <p:sldId id="257" r:id="rId7"/>
    <p:sldId id="258" r:id="rId8"/>
    <p:sldId id="272" r:id="rId9"/>
    <p:sldId id="263" r:id="rId10"/>
    <p:sldId id="276" r:id="rId11"/>
    <p:sldId id="269" r:id="rId12"/>
    <p:sldId id="271" r:id="rId13"/>
    <p:sldId id="265" r:id="rId14"/>
    <p:sldId id="277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79" autoAdjust="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7E76A-9EC9-40D1-91A3-09480F5D0BDC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03ABB-431A-4B1A-AEED-877DE6B513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D376-92C2-400F-828E-E1414526A2DA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4663-DD6A-49F1-95E3-ED53DC5CA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D376-92C2-400F-828E-E1414526A2DA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4663-DD6A-49F1-95E3-ED53DC5CA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D376-92C2-400F-828E-E1414526A2DA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4663-DD6A-49F1-95E3-ED53DC5CA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D376-92C2-400F-828E-E1414526A2DA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4663-DD6A-49F1-95E3-ED53DC5CA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D376-92C2-400F-828E-E1414526A2DA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4663-DD6A-49F1-95E3-ED53DC5CA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D376-92C2-400F-828E-E1414526A2DA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4663-DD6A-49F1-95E3-ED53DC5CA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D376-92C2-400F-828E-E1414526A2DA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4663-DD6A-49F1-95E3-ED53DC5CA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D376-92C2-400F-828E-E1414526A2DA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4663-DD6A-49F1-95E3-ED53DC5CA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D376-92C2-400F-828E-E1414526A2DA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4663-DD6A-49F1-95E3-ED53DC5CA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D376-92C2-400F-828E-E1414526A2DA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4663-DD6A-49F1-95E3-ED53DC5CA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D376-92C2-400F-828E-E1414526A2DA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A4663-DD6A-49F1-95E3-ED53DC5CA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FD376-92C2-400F-828E-E1414526A2DA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A4663-DD6A-49F1-95E3-ED53DC5CA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600451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>Нетрадиционные техники рисования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Интеграция образовательных областей:  «Познание», «Коммуникация», «Художественное творчество», «Музыка»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84984"/>
            <a:ext cx="9144000" cy="3168352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/>
              <a:t>Воспитатель ГБДОУ№4                                      </a:t>
            </a:r>
            <a:r>
              <a:rPr lang="ru-RU" dirty="0" smtClean="0"/>
              <a:t>Адмиралтейского р-на                                                                        Санкт-Петербурга                                                      </a:t>
            </a:r>
            <a:r>
              <a:rPr lang="ru-RU" sz="5400" b="1" dirty="0" smtClean="0"/>
              <a:t>Чистякова Ольга Владимировна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Пальчиковая, боковая часть пальца </a:t>
            </a:r>
            <a:r>
              <a:rPr lang="ru-RU" sz="4900" b="1" dirty="0" smtClean="0"/>
              <a:t>«Зайцы на поляне», «Медведица с медвежонком» </a:t>
            </a:r>
            <a:endParaRPr lang="ru-RU" sz="4900" b="1" dirty="0"/>
          </a:p>
        </p:txBody>
      </p:sp>
      <p:pic>
        <p:nvPicPr>
          <p:cNvPr id="6" name="Содержимое 5" descr="IMG_156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860032" y="2348880"/>
            <a:ext cx="4283968" cy="4119089"/>
          </a:xfrm>
        </p:spPr>
      </p:pic>
      <p:pic>
        <p:nvPicPr>
          <p:cNvPr id="9" name="Содержимое 8" descr="IMG_1570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2348880"/>
            <a:ext cx="4860032" cy="41769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/>
          </a:bodyPr>
          <a:lstStyle/>
          <a:p>
            <a:r>
              <a:rPr lang="ru-RU" dirty="0" smtClean="0"/>
              <a:t>Ладонная техника</a:t>
            </a:r>
            <a:br>
              <a:rPr lang="ru-RU" dirty="0" smtClean="0"/>
            </a:br>
            <a:r>
              <a:rPr lang="ru-RU" sz="4800" b="1" dirty="0" smtClean="0"/>
              <a:t>«Зимний дуб», «Лебеди».</a:t>
            </a:r>
            <a:endParaRPr lang="ru-RU" sz="4800" b="1" dirty="0"/>
          </a:p>
        </p:txBody>
      </p:sp>
      <p:pic>
        <p:nvPicPr>
          <p:cNvPr id="5" name="Содержимое 4" descr="IMG_155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628800"/>
            <a:ext cx="4506144" cy="4680520"/>
          </a:xfrm>
        </p:spPr>
      </p:pic>
      <p:pic>
        <p:nvPicPr>
          <p:cNvPr id="6" name="Содержимое 5" descr="сканирование001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499992" y="1628800"/>
            <a:ext cx="4644008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«Тюльпаны для мамы»,                                        «Зимний лес»</a:t>
            </a:r>
            <a:endParaRPr lang="ru-RU" sz="4800" b="1" dirty="0"/>
          </a:p>
        </p:txBody>
      </p:sp>
      <p:pic>
        <p:nvPicPr>
          <p:cNvPr id="5" name="Содержимое 4" descr="сканирование000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600200"/>
            <a:ext cx="3653619" cy="5257800"/>
          </a:xfrm>
        </p:spPr>
      </p:pic>
      <p:pic>
        <p:nvPicPr>
          <p:cNvPr id="6" name="Содержимое 5" descr="сканирование0009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067944" y="2060848"/>
            <a:ext cx="5076056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182398">
            <a:off x="-194997" y="293329"/>
            <a:ext cx="3468976" cy="656766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Оттиск </a:t>
            </a:r>
            <a:br>
              <a:rPr lang="ru-RU" sz="3600" dirty="0" smtClean="0"/>
            </a:br>
            <a:r>
              <a:rPr lang="ru-RU" sz="3600" dirty="0" smtClean="0"/>
              <a:t>поролоновой </a:t>
            </a:r>
            <a:br>
              <a:rPr lang="ru-RU" sz="3600" dirty="0" smtClean="0"/>
            </a:br>
            <a:r>
              <a:rPr lang="ru-RU" sz="3600" dirty="0" smtClean="0"/>
              <a:t>губкой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b="1" dirty="0" smtClean="0"/>
              <a:t>«Берёзовая роща»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877272"/>
            <a:ext cx="3200400" cy="980728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  <p:pic>
        <p:nvPicPr>
          <p:cNvPr id="4" name="Рисунок 3" descr="сканирование0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99792" y="0"/>
            <a:ext cx="61206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dirty="0" smtClean="0"/>
              <a:t>Пробковый и лиственный оттиск </a:t>
            </a:r>
            <a:r>
              <a:rPr lang="ru-RU" b="1" dirty="0" smtClean="0"/>
              <a:t>«Яблоко», «Пейзаж»</a:t>
            </a:r>
            <a:endParaRPr lang="ru-RU" b="1" dirty="0"/>
          </a:p>
        </p:txBody>
      </p:sp>
      <p:pic>
        <p:nvPicPr>
          <p:cNvPr id="5" name="Содержимое 4" descr="IMG_157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2132856"/>
            <a:ext cx="4506144" cy="4392488"/>
          </a:xfrm>
        </p:spPr>
      </p:pic>
      <p:pic>
        <p:nvPicPr>
          <p:cNvPr id="6" name="Содержимое 5" descr="IMG_157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0" y="2060848"/>
            <a:ext cx="4572000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25202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«Лисёнок-лыжник»-                                       </a:t>
            </a:r>
            <a:r>
              <a:rPr lang="ru-RU" sz="3600" dirty="0" smtClean="0"/>
              <a:t>пальчиковая и оттиск поролона                              </a:t>
            </a:r>
            <a:r>
              <a:rPr lang="ru-RU" b="1" dirty="0" smtClean="0"/>
              <a:t>«</a:t>
            </a:r>
            <a:r>
              <a:rPr lang="ru-RU" b="1" dirty="0" err="1" smtClean="0"/>
              <a:t>Заюшкина</a:t>
            </a:r>
            <a:r>
              <a:rPr lang="ru-RU" b="1" dirty="0" smtClean="0"/>
              <a:t> избушка» </a:t>
            </a:r>
            <a:r>
              <a:rPr lang="ru-RU" sz="3600" dirty="0" smtClean="0"/>
              <a:t>-                                         боковая ладонь, картонные полоски, поролон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IMG_155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11560" y="2276872"/>
            <a:ext cx="3600400" cy="4581128"/>
          </a:xfrm>
        </p:spPr>
      </p:pic>
      <p:pic>
        <p:nvPicPr>
          <p:cNvPr id="6" name="Содержимое 5" descr="IMG_155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355976" y="2348880"/>
            <a:ext cx="4788024" cy="4509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8092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Выкладывание вязальными нитками, ватой и пером                                                                                </a:t>
            </a:r>
            <a:r>
              <a:rPr lang="ru-RU" b="1" dirty="0" smtClean="0"/>
              <a:t>«Бьётся лебедь средь зыбей                                  Коршун носится над ней»,               «Лисичка»,</a:t>
            </a:r>
            <a:endParaRPr lang="ru-RU" b="1" dirty="0"/>
          </a:p>
        </p:txBody>
      </p:sp>
      <p:pic>
        <p:nvPicPr>
          <p:cNvPr id="5" name="Содержимое 4" descr="IMG_156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3140968"/>
            <a:ext cx="4038600" cy="2992264"/>
          </a:xfrm>
        </p:spPr>
      </p:pic>
      <p:pic>
        <p:nvPicPr>
          <p:cNvPr id="6" name="Содержимое 5" descr="IMG_156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3923928" y="2249488"/>
            <a:ext cx="5220072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Поделки из яичных ячеек:                           </a:t>
            </a:r>
            <a:r>
              <a:rPr lang="ru-RU" b="1" dirty="0" smtClean="0"/>
              <a:t>«У Адмиралтейства»,                                        «День Победы»</a:t>
            </a:r>
            <a:endParaRPr lang="ru-RU" b="1" dirty="0"/>
          </a:p>
        </p:txBody>
      </p:sp>
      <p:pic>
        <p:nvPicPr>
          <p:cNvPr id="5" name="Содержимое 4" descr="IMG_156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1988840"/>
            <a:ext cx="4038600" cy="4392488"/>
          </a:xfrm>
        </p:spPr>
      </p:pic>
      <p:pic>
        <p:nvPicPr>
          <p:cNvPr id="6" name="Содержимое 5" descr="IMG_157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1988840"/>
            <a:ext cx="4038600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Открываю в ребёнке творческую личность.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Открываю в ребёнке творческую личность.                                                              Фантазия – это придуманный мир. Увидеть его могут только дети. Как помочь маленькому человечку не только не растерять по жизни воображение, фантазию, умение творить, но и развить художественное творчество.                                                            Формирование творческой личности – одна из наиболее важных задач воспитателя. Эффективным средством является изобразительная деятельность детей. В процессе рисования, лепки, аппликации ребёнок испытывает разнообразные чувства: радость, огорчение, стремиться преодолеть трудности.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Моя задача открыть ребёнку мир искусства.                                   </a:t>
            </a:r>
          </a:p>
          <a:p>
            <a:r>
              <a:rPr lang="ru-RU" dirty="0" smtClean="0"/>
              <a:t> Большое внимание уделяю эмоционально образному восприятию окружающего мира, используя поэтические образы русской природы, воспетые композиторами, живописцами, поэтами.                                          Развиваю детей в контексте синтеза искусств. .                                                                                                            В своей работе я опираюсь на отечественное творческое наследие: музыкальные произведения -Чайковского, Прокофьева;                                         репродукции картин- Левитана, Шишкина, Поленова;                                                                                                 стихи русских поэтов- Пушкина, Тютчева, Фета.                                                                     Моя работа строится на эмоциональном воздействии произведений искусства, на удивлении, эстетическом наслаждения.                              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Наряду с традиционными формами работы ( непосредственной образовательной деятельностью, праздниками, досугами, развлечениями) я практикую свободную, самостоятельную творческую  работу: слушание музыки и «рисование впечатлений». В детском саду существует постоянно обновляемая выставка детских работ «Рисуем музыку».                                                               Для целостного формирования поэтических образов природы слушание музыки сопровождается рассматриванием репродукций картин, чтением стихов.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995882">
            <a:off x="208376" y="-680349"/>
            <a:ext cx="4037923" cy="723301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Предварительная работа:                   беседы , рассматривание картин                       заучивание стихов чтение рассказов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сканирование0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67944" y="0"/>
            <a:ext cx="50760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3203848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Интеграция: </a:t>
            </a:r>
            <a:r>
              <a:rPr lang="ru-RU" dirty="0" err="1" smtClean="0"/>
              <a:t>изобразите-льной</a:t>
            </a:r>
            <a:r>
              <a:rPr lang="ru-RU" dirty="0" smtClean="0"/>
              <a:t> </a:t>
            </a:r>
            <a:r>
              <a:rPr lang="ru-RU" dirty="0" err="1" smtClean="0"/>
              <a:t>деятельно-сти</a:t>
            </a:r>
            <a:r>
              <a:rPr lang="ru-RU" dirty="0" smtClean="0"/>
              <a:t> и музыкального воспитания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495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сканирование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59832" y="0"/>
            <a:ext cx="60841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26130">
            <a:off x="323528" y="332656"/>
            <a:ext cx="3600400" cy="5184575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Слушаем  и  рисуем музыку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517232"/>
            <a:ext cx="6368752" cy="12156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сканирование0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95936" y="27384"/>
            <a:ext cx="51480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Пальчиковая техника                  </a:t>
            </a:r>
            <a:r>
              <a:rPr lang="ru-RU" sz="5300" b="1" dirty="0" smtClean="0"/>
              <a:t>«Снегирь», «Сирень»</a:t>
            </a:r>
            <a:endParaRPr lang="ru-RU" sz="5300" b="1" dirty="0"/>
          </a:p>
        </p:txBody>
      </p:sp>
      <p:pic>
        <p:nvPicPr>
          <p:cNvPr id="5" name="Содержимое 4" descr="сканирование000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1628800"/>
            <a:ext cx="3816424" cy="5229200"/>
          </a:xfrm>
        </p:spPr>
      </p:pic>
      <p:pic>
        <p:nvPicPr>
          <p:cNvPr id="6" name="Содержимое 5" descr="сканирование000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88024" y="1628800"/>
            <a:ext cx="3744415" cy="52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949280"/>
            <a:ext cx="6400800" cy="576064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«Сад»</a:t>
            </a:r>
            <a:endParaRPr lang="ru-RU" sz="4800" b="1" dirty="0"/>
          </a:p>
        </p:txBody>
      </p:sp>
      <p:pic>
        <p:nvPicPr>
          <p:cNvPr id="4" name="Рисунок 3" descr="сканирование00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04664"/>
            <a:ext cx="9144000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368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Нетрадиционные техники рисования Интеграция образовательных областей:  «Познание», «Коммуникация», «Художественное творчество», «Музыка»</vt:lpstr>
      <vt:lpstr>Открываю в ребёнке творческую личность.</vt:lpstr>
      <vt:lpstr>Слайд 3</vt:lpstr>
      <vt:lpstr>Слайд 4</vt:lpstr>
      <vt:lpstr> Предварительная работа:                   беседы , рассматривание картин                       заучивание стихов чтение рассказов</vt:lpstr>
      <vt:lpstr>Интеграция: изобразите-льной деятельно-сти и музыкального воспитания </vt:lpstr>
      <vt:lpstr>Слушаем  и  рисуем музыку</vt:lpstr>
      <vt:lpstr>Пальчиковая техника                  «Снегирь», «Сирень»</vt:lpstr>
      <vt:lpstr>Слайд 9</vt:lpstr>
      <vt:lpstr>Пальчиковая, боковая часть пальца «Зайцы на поляне», «Медведица с медвежонком» </vt:lpstr>
      <vt:lpstr>Ладонная техника «Зимний дуб», «Лебеди».</vt:lpstr>
      <vt:lpstr>«Тюльпаны для мамы»,                                        «Зимний лес»</vt:lpstr>
      <vt:lpstr>      Оттиск  поролоновой  губкой    «Берёзовая роща»          </vt:lpstr>
      <vt:lpstr>Пробковый и лиственный оттиск «Яблоко», «Пейзаж»</vt:lpstr>
      <vt:lpstr>«Лисёнок-лыжник»-                                       пальчиковая и оттиск поролона                              «Заюшкина избушка» -                                         боковая ладонь, картонные полоски, поролон.</vt:lpstr>
      <vt:lpstr>Выкладывание вязальными нитками, ватой и пером                                                                                «Бьётся лебедь средь зыбей                                  Коршун носится над ней»,               «Лисичка»,</vt:lpstr>
      <vt:lpstr>Поделки из яичных ячеек:                           «У Адмиралтейства»,                                        «День Победы»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</dc:title>
  <dc:creator>Пупкина</dc:creator>
  <cp:lastModifiedBy>user</cp:lastModifiedBy>
  <cp:revision>47</cp:revision>
  <dcterms:created xsi:type="dcterms:W3CDTF">2013-03-18T12:00:22Z</dcterms:created>
  <dcterms:modified xsi:type="dcterms:W3CDTF">2013-06-18T12:39:02Z</dcterms:modified>
</cp:coreProperties>
</file>