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62" r:id="rId5"/>
    <p:sldId id="263" r:id="rId6"/>
    <p:sldId id="265" r:id="rId7"/>
    <p:sldId id="266" r:id="rId8"/>
    <p:sldId id="264" r:id="rId9"/>
    <p:sldId id="267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5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7FB56-1915-4F16-BC23-90DAA83D944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07C70-36A3-493D-8F85-ADC73936C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07C70-36A3-493D-8F85-ADC73936CE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262892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</a:rPr>
              <a:t>Заключительное мероприятие по </a:t>
            </a:r>
            <a:r>
              <a:rPr lang="ru-RU" i="1" dirty="0" err="1" smtClean="0">
                <a:solidFill>
                  <a:srgbClr val="FFFF00"/>
                </a:solidFill>
              </a:rPr>
              <a:t>физо</a:t>
            </a:r>
            <a:r>
              <a:rPr lang="ru-RU" i="1" dirty="0" smtClean="0">
                <a:solidFill>
                  <a:srgbClr val="FFFF00"/>
                </a:solidFill>
              </a:rPr>
              <a:t> на тему «Мой город».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486612"/>
          </a:xfrm>
        </p:spPr>
        <p:txBody>
          <a:bodyPr>
            <a:normAutofit lnSpcReduction="10000"/>
          </a:bodyPr>
          <a:lstStyle/>
          <a:p>
            <a:pPr algn="ctr"/>
            <a:endParaRPr lang="ru-RU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Экскурсия в Дом спорта и центральный стадион «</a:t>
            </a:r>
            <a:r>
              <a:rPr lang="ru-RU" sz="2800" b="1" i="1" u="sng" dirty="0" smtClean="0">
                <a:solidFill>
                  <a:srgbClr val="FFFF00"/>
                </a:solidFill>
              </a:rPr>
              <a:t>«Мы открываем спорт</a:t>
            </a:r>
            <a:r>
              <a:rPr lang="ru-RU" sz="2800" b="1" i="1" u="sng" dirty="0" smtClean="0">
                <a:solidFill>
                  <a:srgbClr val="FFFF00"/>
                </a:solidFill>
              </a:rPr>
              <a:t>»</a:t>
            </a:r>
          </a:p>
          <a:p>
            <a:pPr algn="ctr"/>
            <a:endParaRPr lang="ru-RU" sz="2000" b="1" i="1" u="sng" dirty="0" smtClean="0">
              <a:solidFill>
                <a:srgbClr val="FFFF00"/>
              </a:solidFill>
            </a:endParaRPr>
          </a:p>
          <a:p>
            <a:r>
              <a:rPr lang="ru-RU" sz="2000" b="1" i="1" u="sng" dirty="0" smtClean="0">
                <a:solidFill>
                  <a:srgbClr val="FFFF00"/>
                </a:solidFill>
              </a:rPr>
              <a:t>Инструктор по ФИЗО</a:t>
            </a:r>
          </a:p>
          <a:p>
            <a:r>
              <a:rPr lang="ru-RU" sz="2000" b="1" i="1" u="sng" dirty="0" smtClean="0">
                <a:solidFill>
                  <a:srgbClr val="FFFF00"/>
                </a:solidFill>
              </a:rPr>
              <a:t>МАДОУ  </a:t>
            </a:r>
            <a:r>
              <a:rPr lang="ru-RU" sz="2000" b="1" i="1" u="sng" dirty="0" err="1" smtClean="0">
                <a:solidFill>
                  <a:srgbClr val="FFFF00"/>
                </a:solidFill>
              </a:rPr>
              <a:t>д</a:t>
            </a:r>
            <a:r>
              <a:rPr lang="ru-RU" sz="2000" b="1" i="1" u="sng" dirty="0" smtClean="0">
                <a:solidFill>
                  <a:srgbClr val="FFFF00"/>
                </a:solidFill>
              </a:rPr>
              <a:t>/с  № 5</a:t>
            </a:r>
          </a:p>
          <a:p>
            <a:r>
              <a:rPr lang="ru-RU" sz="2000" b="1" i="1" u="sng" dirty="0" smtClean="0">
                <a:solidFill>
                  <a:srgbClr val="FFFF00"/>
                </a:solidFill>
              </a:rPr>
              <a:t> «Цветик-Семицветик»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Ознобихина Н.В.</a:t>
            </a:r>
            <a:endParaRPr lang="ru-RU" sz="2000" b="1" i="1" dirty="0">
              <a:solidFill>
                <a:srgbClr val="FFFF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г.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Кировград</a:t>
            </a:r>
            <a:r>
              <a:rPr lang="ru-RU" sz="2000" b="1" i="1" dirty="0" smtClean="0">
                <a:solidFill>
                  <a:srgbClr val="FFFF00"/>
                </a:solidFill>
              </a:rPr>
              <a:t>   2016г.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2808312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latin typeface="Cambria Math" pitchFamily="18" charset="0"/>
                <a:ea typeface="Cambria Math" pitchFamily="18" charset="0"/>
              </a:rPr>
              <a:t>Спасибо за внимание.</a:t>
            </a:r>
            <a:endParaRPr lang="ru-RU" sz="54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188640"/>
            <a:ext cx="7772400" cy="648072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Цель :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 Приобщение детей дошкольного возраста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к занятиям спортом.</a:t>
            </a:r>
          </a:p>
          <a:p>
            <a:r>
              <a:rPr lang="ru-RU" i="1" dirty="0" smtClean="0">
                <a:solidFill>
                  <a:srgbClr val="FFC000"/>
                </a:solidFill>
              </a:rPr>
              <a:t> </a:t>
            </a:r>
          </a:p>
          <a:p>
            <a:r>
              <a:rPr lang="ru-RU" i="1" dirty="0" smtClean="0"/>
              <a:t> </a:t>
            </a:r>
          </a:p>
          <a:p>
            <a:r>
              <a:rPr lang="ru-RU" b="1" i="1" u="sng" dirty="0" smtClean="0">
                <a:solidFill>
                  <a:srgbClr val="FFFF00"/>
                </a:solidFill>
              </a:rPr>
              <a:t>Задачи</a:t>
            </a:r>
            <a:r>
              <a:rPr lang="ru-RU" b="1" i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b="1" i="1" u="sng" dirty="0" smtClean="0">
                <a:solidFill>
                  <a:srgbClr val="FFFF00"/>
                </a:solidFill>
              </a:rPr>
              <a:t>Образовательные</a:t>
            </a:r>
            <a:r>
              <a:rPr lang="ru-RU" b="1" i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1. Расширять представления детей о спортивной жизни </a:t>
            </a:r>
            <a:r>
              <a:rPr lang="ru-RU" b="1" i="1" u="sng" dirty="0" smtClean="0">
                <a:solidFill>
                  <a:srgbClr val="FFC000"/>
                </a:solidFill>
              </a:rPr>
              <a:t>города</a:t>
            </a:r>
            <a:r>
              <a:rPr lang="ru-RU" b="1" i="1" u="sng" dirty="0" smtClean="0">
                <a:solidFill>
                  <a:srgbClr val="FFC000"/>
                </a:solidFill>
              </a:rPr>
              <a:t>.</a:t>
            </a:r>
            <a:endParaRPr lang="ru-RU" b="1" i="1" dirty="0" smtClean="0">
              <a:solidFill>
                <a:srgbClr val="FFC000"/>
              </a:solidFill>
            </a:endParaRPr>
          </a:p>
          <a:p>
            <a:r>
              <a:rPr lang="ru-RU" b="1" i="1" dirty="0" smtClean="0">
                <a:solidFill>
                  <a:srgbClr val="FFC000"/>
                </a:solidFill>
              </a:rPr>
              <a:t>2.  Знакомить со спортивными объектами города; показать их разнообразие новый  стадион и спортивные площадки, корты, дом спорта и секции работающие в нем. 3. Познакомить с оборудованием для занятий различными видами спорта, его назначением; вызвать желание заниматься в одной из спортивных секций.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3. Совершенствовать умения ориентироваться в окружающем пространстве, понимать смысл пространственных отношений.</a:t>
            </a:r>
          </a:p>
          <a:p>
            <a:r>
              <a:rPr lang="ru-RU" i="1" dirty="0" smtClean="0"/>
              <a:t> </a:t>
            </a:r>
          </a:p>
          <a:p>
            <a:r>
              <a:rPr lang="ru-RU" b="1" i="1" u="sng" dirty="0" smtClean="0">
                <a:solidFill>
                  <a:srgbClr val="FFFF00"/>
                </a:solidFill>
              </a:rPr>
              <a:t>Воспитательные</a:t>
            </a:r>
            <a:r>
              <a:rPr lang="ru-RU" b="1" i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1. Побуждать детей к соблюдению правил поведения в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общественных местах.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2. Воспитывать чувство патриотизма и гордости за спортсменов города.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3. Мотивировать стремление заниматься спортом.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4. Формировать навыки сотрудничества.</a:t>
            </a: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Начальник КГО «Управления физкультуры и спорта» Петунин А.В. встречает маленьких гостей.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6" name="Содержимое 15" descr="IMG_20161018_1138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3004412" cy="4005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Содержимое 20" descr="IMG_20161018_1137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Маргарита Николаевна провела экскурсию для детей </a:t>
            </a:r>
            <a:endParaRPr lang="ru-RU" sz="2000" b="1" i="1" dirty="0"/>
          </a:p>
        </p:txBody>
      </p:sp>
      <p:pic>
        <p:nvPicPr>
          <p:cNvPr id="6" name="Содержимое 5" descr="IMG_20161018_1134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3500462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4" descr="IMG_20161018_1114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3325416" cy="443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</a:rPr>
              <a:t>Тренажёрный </a:t>
            </a:r>
            <a:r>
              <a:rPr lang="ru-RU" sz="2400" b="1" i="1" dirty="0" smtClean="0">
                <a:solidFill>
                  <a:schemeClr val="accent1"/>
                </a:solidFill>
              </a:rPr>
              <a:t> зал </a:t>
            </a:r>
            <a:r>
              <a:rPr lang="ru-RU" sz="2400" b="1" i="1" dirty="0" smtClean="0">
                <a:solidFill>
                  <a:schemeClr val="accent1"/>
                </a:solidFill>
              </a:rPr>
              <a:t>«Дома спорта»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IMG_20161018_1120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85794"/>
            <a:ext cx="2808312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IMG_20161018_1119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72198" y="1920875"/>
            <a:ext cx="2857520" cy="443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5" descr="IMG_20161018_111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3" y="4005064"/>
            <a:ext cx="2928958" cy="26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4" descr="IMG_20161018_1118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268760"/>
            <a:ext cx="3000396" cy="3264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</a:rPr>
              <a:t>Дети посетили базу горнолыжной секции.</a:t>
            </a:r>
            <a:endParaRPr lang="ru-RU" sz="2400" b="1" i="1" dirty="0">
              <a:solidFill>
                <a:srgbClr val="00B0F0"/>
              </a:solidFill>
            </a:endParaRPr>
          </a:p>
        </p:txBody>
      </p:sp>
      <p:pic>
        <p:nvPicPr>
          <p:cNvPr id="9" name="Содержимое 8" descr="IMG_20161018_11244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196752"/>
            <a:ext cx="3600399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" name="Содержимое 9" descr="20161018_11254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99992" y="3501008"/>
            <a:ext cx="324036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1" name="Рисунок 10" descr="C:\Documents and Settings\User\Рабочий стол\экскурсия\IMG_20161018_1124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73016"/>
            <a:ext cx="338437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4" name="Содержимое 7" descr="20161018_1126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1196752"/>
            <a:ext cx="3483138" cy="2880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4" descr="IMG_20161018_113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Спортивный зал оборудован по новейшим технологиям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pic>
        <p:nvPicPr>
          <p:cNvPr id="10" name="Содержимое 9" descr="20161018_1129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652120" y="908720"/>
            <a:ext cx="2880320" cy="392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20161018_11300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843808" y="1484784"/>
            <a:ext cx="3024336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Овальная выноска 14"/>
          <p:cNvSpPr/>
          <p:nvPr/>
        </p:nvSpPr>
        <p:spPr>
          <a:xfrm>
            <a:off x="6300192" y="5373216"/>
            <a:ext cx="2592288" cy="1080120"/>
          </a:xfrm>
          <a:prstGeom prst="wedgeEllipseCallout">
            <a:avLst>
              <a:gd name="adj1" fmla="val -101053"/>
              <a:gd name="adj2" fmla="val -135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Сейчас мы знаем какие мероприятия  и спортивные игры проходят в этих стенах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</a:rPr>
              <a:t>Новое футбольное поле, баскетбольная площадка под открытым небом, теннисный корт, площадка с тренажёрами вызвали восторг у детей.</a:t>
            </a:r>
            <a:endParaRPr lang="ru-RU" sz="2400" b="1" i="1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20161018_1148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844824"/>
            <a:ext cx="37444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0161018_1148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926239"/>
            <a:ext cx="4038600" cy="242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IMG_20161018_12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89040"/>
            <a:ext cx="36134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>
            <a:off x="3779912" y="5301208"/>
            <a:ext cx="4824536" cy="134076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FFFF0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FFFF00"/>
                </a:solidFill>
              </a:rPr>
              <a:t>Спорт приходит в каждый дом,</a:t>
            </a:r>
            <a:br>
              <a:rPr lang="ru-RU" sz="1400" b="1" i="1" dirty="0" smtClean="0">
                <a:solidFill>
                  <a:srgbClr val="FFFF00"/>
                </a:solidFill>
              </a:rPr>
            </a:br>
            <a:r>
              <a:rPr lang="ru-RU" sz="1400" b="1" i="1" dirty="0" smtClean="0">
                <a:solidFill>
                  <a:srgbClr val="FFFF00"/>
                </a:solidFill>
              </a:rPr>
              <a:t>В дом в котором мы живем.</a:t>
            </a:r>
            <a:br>
              <a:rPr lang="ru-RU" sz="1400" b="1" i="1" dirty="0" smtClean="0">
                <a:solidFill>
                  <a:srgbClr val="FFFF00"/>
                </a:solidFill>
              </a:rPr>
            </a:br>
            <a:r>
              <a:rPr lang="ru-RU" sz="1400" b="1" i="1" dirty="0" smtClean="0">
                <a:solidFill>
                  <a:srgbClr val="FFFF00"/>
                </a:solidFill>
              </a:rPr>
              <a:t>Спортом ты скорей займись,</a:t>
            </a:r>
            <a:br>
              <a:rPr lang="ru-RU" sz="1400" b="1" i="1" dirty="0" smtClean="0">
                <a:solidFill>
                  <a:srgbClr val="FFFF00"/>
                </a:solidFill>
              </a:rPr>
            </a:br>
            <a:r>
              <a:rPr lang="ru-RU" sz="1400" b="1" i="1" dirty="0" smtClean="0">
                <a:solidFill>
                  <a:srgbClr val="FFFF00"/>
                </a:solidFill>
              </a:rPr>
              <a:t>Будь здоровым на всю жизнь.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1018_1153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3528392" cy="356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8" descr="IMG_20161018_1154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331640" y="3068960"/>
            <a:ext cx="3645024" cy="3471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4" descr="IMG_20161018_115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075472"/>
            <a:ext cx="3456384" cy="33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0" descr="IMG_20161018_1153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60648"/>
            <a:ext cx="342900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Овальная выноска 13"/>
          <p:cNvSpPr/>
          <p:nvPr/>
        </p:nvSpPr>
        <p:spPr>
          <a:xfrm>
            <a:off x="2699792" y="3284984"/>
            <a:ext cx="2952328" cy="684656"/>
          </a:xfrm>
          <a:prstGeom prst="wedgeEllipseCallout">
            <a:avLst>
              <a:gd name="adj1" fmla="val 86334"/>
              <a:gd name="adj2" fmla="val -96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 познает </a:t>
            </a:r>
            <a:r>
              <a:rPr lang="ru-RU" dirty="0" err="1" smtClean="0"/>
              <a:t>ся</a:t>
            </a:r>
            <a:r>
              <a:rPr lang="ru-RU" dirty="0" smtClean="0"/>
              <a:t> на практике.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139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Заключительное мероприятие по физо на тему «Мой город».</vt:lpstr>
      <vt:lpstr>Слайд 2</vt:lpstr>
      <vt:lpstr>Начальник КГО «Управления физкультуры и спорта» Петунин А.В. встречает маленьких гостей.</vt:lpstr>
      <vt:lpstr>Маргарита Николаевна провела экскурсию для детей </vt:lpstr>
      <vt:lpstr>Тренажёрный  зал «Дома спорта»</vt:lpstr>
      <vt:lpstr>Дети посетили базу горнолыжной секции.</vt:lpstr>
      <vt:lpstr>Спортивный зал оборудован по новейшим технологиям</vt:lpstr>
      <vt:lpstr>Новое футбольное поле, баскетбольная площадка под открытым небом, теннисный корт, площадка с тренажёрами вызвали восторг у детей.</vt:lpstr>
      <vt:lpstr>Слайд 9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Заключительное мероприятие по физо на тему «Мой город».</dc:title>
  <cp:lastModifiedBy>5ds1k</cp:lastModifiedBy>
  <cp:revision>20</cp:revision>
  <dcterms:modified xsi:type="dcterms:W3CDTF">2016-10-21T07:22:35Z</dcterms:modified>
</cp:coreProperties>
</file>