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70" r:id="rId4"/>
    <p:sldId id="260" r:id="rId5"/>
    <p:sldId id="259" r:id="rId6"/>
    <p:sldId id="288" r:id="rId7"/>
    <p:sldId id="261" r:id="rId8"/>
    <p:sldId id="287" r:id="rId9"/>
    <p:sldId id="262" r:id="rId10"/>
    <p:sldId id="263" r:id="rId11"/>
    <p:sldId id="264" r:id="rId12"/>
    <p:sldId id="265" r:id="rId13"/>
    <p:sldId id="266" r:id="rId14"/>
    <p:sldId id="293" r:id="rId15"/>
    <p:sldId id="285" r:id="rId16"/>
    <p:sldId id="286" r:id="rId17"/>
    <p:sldId id="267" r:id="rId18"/>
    <p:sldId id="268" r:id="rId19"/>
    <p:sldId id="272" r:id="rId20"/>
    <p:sldId id="273" r:id="rId21"/>
    <p:sldId id="283" r:id="rId22"/>
    <p:sldId id="276" r:id="rId23"/>
    <p:sldId id="281" r:id="rId24"/>
    <p:sldId id="292" r:id="rId25"/>
    <p:sldId id="275" r:id="rId26"/>
    <p:sldId id="277" r:id="rId27"/>
    <p:sldId id="282" r:id="rId28"/>
    <p:sldId id="284" r:id="rId29"/>
    <p:sldId id="291" r:id="rId30"/>
    <p:sldId id="279" r:id="rId31"/>
    <p:sldId id="289" r:id="rId32"/>
    <p:sldId id="278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5AA9D-5B20-41DE-AEF3-677BE5D98C01}" type="datetimeFigureOut">
              <a:rPr lang="ru-RU" smtClean="0"/>
              <a:pPr/>
              <a:t>17.08.2016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1DB69-92AD-42B2-98C6-9159CC4BFF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5CDE3-2322-46AE-A78C-E73D8A7FC1AE}" type="datetimeFigureOut">
              <a:rPr lang="ru-RU" smtClean="0"/>
              <a:pPr/>
              <a:t>17.08.2016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3558F-43A3-4B49-9507-C1FFD74942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F4D-DE12-4BB8-B432-07BD9C43900C}" type="datetimeFigureOut">
              <a:rPr lang="ru-RU" smtClean="0"/>
              <a:pPr/>
              <a:t>17.08.2016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B99FC5-79A9-4060-9F2C-6BAA948C50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F4D-DE12-4BB8-B432-07BD9C43900C}" type="datetimeFigureOut">
              <a:rPr lang="ru-RU" smtClean="0"/>
              <a:pPr/>
              <a:t>17.08.2016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C5-79A9-4060-9F2C-6BAA948C50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F4D-DE12-4BB8-B432-07BD9C43900C}" type="datetimeFigureOut">
              <a:rPr lang="ru-RU" smtClean="0"/>
              <a:pPr/>
              <a:t>17.08.2016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C5-79A9-4060-9F2C-6BAA948C50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F4D-DE12-4BB8-B432-07BD9C43900C}" type="datetimeFigureOut">
              <a:rPr lang="ru-RU" smtClean="0"/>
              <a:pPr/>
              <a:t>17.08.2016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4B99FC5-79A9-4060-9F2C-6BAA948C50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F4D-DE12-4BB8-B432-07BD9C43900C}" type="datetimeFigureOut">
              <a:rPr lang="ru-RU" smtClean="0"/>
              <a:pPr/>
              <a:t>17.08.2016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C5-79A9-4060-9F2C-6BAA948C507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F4D-DE12-4BB8-B432-07BD9C43900C}" type="datetimeFigureOut">
              <a:rPr lang="ru-RU" smtClean="0"/>
              <a:pPr/>
              <a:t>17.08.2016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C5-79A9-4060-9F2C-6BAA948C50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F4D-DE12-4BB8-B432-07BD9C43900C}" type="datetimeFigureOut">
              <a:rPr lang="ru-RU" smtClean="0"/>
              <a:pPr/>
              <a:t>17.08.2016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4B99FC5-79A9-4060-9F2C-6BAA948C507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F4D-DE12-4BB8-B432-07BD9C43900C}" type="datetimeFigureOut">
              <a:rPr lang="ru-RU" smtClean="0"/>
              <a:pPr/>
              <a:t>17.08.2016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C5-79A9-4060-9F2C-6BAA948C50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F4D-DE12-4BB8-B432-07BD9C43900C}" type="datetimeFigureOut">
              <a:rPr lang="ru-RU" smtClean="0"/>
              <a:pPr/>
              <a:t>17.08.2016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C5-79A9-4060-9F2C-6BAA948C50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F4D-DE12-4BB8-B432-07BD9C43900C}" type="datetimeFigureOut">
              <a:rPr lang="ru-RU" smtClean="0"/>
              <a:pPr/>
              <a:t>17.08.2016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C5-79A9-4060-9F2C-6BAA948C507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8F4D-DE12-4BB8-B432-07BD9C43900C}" type="datetimeFigureOut">
              <a:rPr lang="ru-RU" smtClean="0"/>
              <a:pPr/>
              <a:t>17.08.2016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99FC5-79A9-4060-9F2C-6BAA948C507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F18F4D-DE12-4BB8-B432-07BD9C43900C}" type="datetimeFigureOut">
              <a:rPr lang="ru-RU" smtClean="0"/>
              <a:pPr/>
              <a:t>17.08.2016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B99FC5-79A9-4060-9F2C-6BAA948C507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10800000" flipV="1">
            <a:off x="490942" y="315485"/>
            <a:ext cx="81621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в картинках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ыполнена Карсаковой М.Г.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268" name="Picture 4" descr="http://suleim.rnever.pnzreg.ru/files/suleymanovka_neverkino_pnzreg_ru/c370e6c1c7971f883b9af0d7c873ba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286808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laycast.ru/uploads/2016/04/21/183494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286808" cy="48577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79252" y="5500702"/>
            <a:ext cx="4385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годы и…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xn---31-edd4anybuvjk6d9a.xn--p1ai/wp-content/uploads/2015/12/frukty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877175" cy="52863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379252" y="291234"/>
            <a:ext cx="43854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рукты, овощи,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.labirint.ru/images/comments_pic/0942/04labgi0l12553954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7977190" cy="52673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1500166" y="369332"/>
            <a:ext cx="4845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4000" b="1" dirty="0" smtClean="0">
                <a:ln w="11430"/>
                <a:gradFill>
                  <a:gsLst>
                    <a:gs pos="0">
                      <a:srgbClr val="A5644E">
                        <a:tint val="70000"/>
                        <a:satMod val="245000"/>
                      </a:srgbClr>
                    </a:gs>
                    <a:gs pos="75000">
                      <a:srgbClr val="A5644E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5644E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бор грибов и ягод,</a:t>
            </a:r>
            <a:endParaRPr lang="ru-RU" sz="4400" b="1" dirty="0">
              <a:ln w="11430"/>
              <a:gradFill>
                <a:gsLst>
                  <a:gs pos="0">
                    <a:srgbClr val="A5644E">
                      <a:tint val="70000"/>
                      <a:satMod val="245000"/>
                    </a:srgbClr>
                  </a:gs>
                  <a:gs pos="75000">
                    <a:srgbClr val="A5644E">
                      <a:tint val="90000"/>
                      <a:shade val="60000"/>
                      <a:satMod val="240000"/>
                    </a:srgbClr>
                  </a:gs>
                  <a:gs pos="100000">
                    <a:srgbClr val="A5644E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bigslide.ru/images/12/11240/960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55721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379252" y="5875823"/>
            <a:ext cx="43854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дождь и радуга,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coollady.ru/pic/0004/035/02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805" y="500042"/>
            <a:ext cx="7797095" cy="49292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379252" y="5843704"/>
            <a:ext cx="43854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апельки росы,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du237.minsk.edu.by/be/sm.aspx?guid=6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501122" cy="5715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379252" y="130250"/>
            <a:ext cx="4385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ыбалка,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mg1.liveinternet.ru/images/attach/c/3/77/502/77502971_f_17852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01122" cy="528637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2379252" y="214290"/>
            <a:ext cx="4385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ачели,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russianpoetry.ru/images/photos/medium/article171488.jp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382014" cy="56436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379252" y="230832"/>
            <a:ext cx="43854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оре цветов и насекомых!..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.foto.radikal.ru/0611/b1e0a932798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72494" cy="61436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playcast.ru/uploads/2014/06/24/90283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8429684" cy="380524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379252" y="464888"/>
            <a:ext cx="43854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еленые трава и …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andia.ru/text/78/617/images/image001_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8573"/>
            <a:ext cx="8358246" cy="62022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boombob.ru/img/picture/Jun/23/c6ceac5549cee12ce48cacc13bc10942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43932" cy="5500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379252" y="5783490"/>
            <a:ext cx="4385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еревья, кусты.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teshka.ru/wp-content/uploads/2015/03/kto_gde_zhivet_zhivotnye_kartinki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072494" cy="51149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379252" y="526443"/>
            <a:ext cx="4385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Хорошо, когда тепло!..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019.radikal.ru/i617/1206/b7/3e18c47d83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786742" cy="550072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79252" y="214290"/>
            <a:ext cx="43854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Ещё лето – это п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тичьи заботы,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2.bp.blogspot.com/-44lsWorEovs/UixvgONr05I/AAAAAAAAAaU/2RXscBykkow/s1600/IYYTD2lCX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8286808" cy="55007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2070406" y="124484"/>
            <a:ext cx="43854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лопоты зверей.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hiero.ru/pict/34a/2139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7858180" cy="5214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379252" y="5783490"/>
            <a:ext cx="43854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Всяк рад лету!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4put.ru/pictures/max/625/19230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detskieradosti.ru/_ld/402/605961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29427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detsad-kitty.ru/uploads/posts/2013-05/1367760186_j423549_1346307074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038" y="285728"/>
            <a:ext cx="8285804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t.stranamam.ru/data/cache/2010dec/19/18/1166311_16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843" y="357165"/>
            <a:ext cx="8364685" cy="62865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ostoprikol.com/img/picture/May/10/43e0ada0452f7516c438fb6cea9cedc1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643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nommurestobar.com/imagelib/5754135f7a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4" cy="6143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79252" y="2967335"/>
            <a:ext cx="51203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Лето – это …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bigslide.ru/images/18/17152/960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643998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g2.labirint.ru/books/261974/scrn_big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286808" cy="55721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379252" y="290675"/>
            <a:ext cx="43854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Лето -  прекрасная пора!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im3-tub-ru.yandex.net/i?id=e12fe92bee0ff064d07f8b7630fab6a0&amp;n=33&amp;h=215&amp;w=2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580"/>
            <a:ext cx="8072494" cy="63231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79252" y="2967335"/>
            <a:ext cx="3972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свидания, лето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topuzz.com/upload/img/puzzle/puzzle_af5a22f1aa92b7fe4113ef4aa7234d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9684" cy="61436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79252" y="2967334"/>
            <a:ext cx="48013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</a:t>
            </a: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79252" y="4143380"/>
            <a:ext cx="4385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162d.ucoz.ru/15-16/sol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7072362" cy="55721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379252" y="285728"/>
            <a:ext cx="4385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солнце,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bdou1-krop.ru/wp-content/uploads/2013/03/%D0%91%D0%B5%D0%B7%D1%8B%D0%BC%D1%8F%D0%BD%D0%BD%D1%8B%D0%B9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215370" cy="53578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79252" y="0"/>
            <a:ext cx="4385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прогулки,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detsad114.ouvlad.ru/files/2013/10/9799b92566355e200dfbca53d68015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0478" cy="52149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379252" y="5814268"/>
            <a:ext cx="438549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гры с песком,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boombob.ru/img/picture/Jun/20/7c84115ca6f41019bcae156814ffe85e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477277" cy="55007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379252" y="145534"/>
            <a:ext cx="4385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упание и…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brateevo.mos.ru/legislation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204" y="-11930170"/>
            <a:ext cx="12553955" cy="9415466"/>
          </a:xfrm>
          <a:prstGeom prst="rect">
            <a:avLst/>
          </a:prstGeom>
          <a:noFill/>
        </p:spPr>
      </p:pic>
      <p:pic>
        <p:nvPicPr>
          <p:cNvPr id="40964" name="Picture 4" descr="http://brateevo.mos.ru/legislation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429684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2379252" y="113711"/>
            <a:ext cx="4385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абавы на воде,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adik40.spb.ru/public/users/994/img/090520162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7929618" cy="50006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2357422" y="5661031"/>
            <a:ext cx="43854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гры на свежем воздухе,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266</TotalTime>
  <Words>103</Words>
  <Application>Microsoft Office PowerPoint</Application>
  <PresentationFormat>Экран (4:3)</PresentationFormat>
  <Paragraphs>27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171</cp:revision>
  <dcterms:created xsi:type="dcterms:W3CDTF">2016-08-16T03:50:40Z</dcterms:created>
  <dcterms:modified xsi:type="dcterms:W3CDTF">2016-08-17T02:21:37Z</dcterms:modified>
</cp:coreProperties>
</file>