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57" r:id="rId3"/>
    <p:sldId id="298" r:id="rId4"/>
    <p:sldId id="296" r:id="rId5"/>
    <p:sldId id="260" r:id="rId6"/>
    <p:sldId id="262" r:id="rId7"/>
    <p:sldId id="261" r:id="rId8"/>
    <p:sldId id="258" r:id="rId9"/>
    <p:sldId id="264" r:id="rId10"/>
    <p:sldId id="269" r:id="rId11"/>
    <p:sldId id="265" r:id="rId12"/>
    <p:sldId id="270" r:id="rId13"/>
    <p:sldId id="275" r:id="rId14"/>
    <p:sldId id="272" r:id="rId15"/>
    <p:sldId id="273" r:id="rId16"/>
    <p:sldId id="274" r:id="rId17"/>
    <p:sldId id="266" r:id="rId18"/>
    <p:sldId id="268" r:id="rId19"/>
    <p:sldId id="267" r:id="rId20"/>
    <p:sldId id="271" r:id="rId21"/>
    <p:sldId id="277" r:id="rId22"/>
    <p:sldId id="297" r:id="rId23"/>
    <p:sldId id="276" r:id="rId24"/>
    <p:sldId id="263" r:id="rId25"/>
    <p:sldId id="281" r:id="rId26"/>
    <p:sldId id="282" r:id="rId27"/>
    <p:sldId id="283" r:id="rId28"/>
    <p:sldId id="284" r:id="rId29"/>
    <p:sldId id="291" r:id="rId30"/>
    <p:sldId id="286" r:id="rId31"/>
    <p:sldId id="287" r:id="rId32"/>
    <p:sldId id="292" r:id="rId33"/>
    <p:sldId id="293" r:id="rId34"/>
    <p:sldId id="294" r:id="rId35"/>
    <p:sldId id="278" r:id="rId36"/>
    <p:sldId id="279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8EFC4-F0F1-45E3-9B2B-81DEF9FC6495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3BBB5-678D-466D-B354-69EADD53B3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6A81141-9C9A-4820-AEB8-68EFFC283749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14285EB-2228-4B18-B211-72E46BF08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strips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detckicad.umi.ru/images/cms/data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60510"/>
            <a:ext cx="8054635" cy="56831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357158" y="536325"/>
            <a:ext cx="82153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Презентация в картинках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71472" y="6115826"/>
            <a:ext cx="81439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Выполнена Карсаковой М.Г.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a2b2.ru/storage/images/kindergardens/8211/section/23104/main_article24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6286544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refdb.ru/images/763/1525432/30aa37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97445"/>
            <a:ext cx="7215238" cy="61033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dutsadok.com.ua/clipart/ljudi/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86808" cy="59293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hubub.ru/tewuzquts/74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183" y="500042"/>
            <a:ext cx="8161097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rylik.ru/uploads/posts/2013-07/1373255906_g7oq5z9brwltep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282" y="571480"/>
            <a:ext cx="7735931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.happy-giraffe.ru/v2/thumbs/e26e4ffdce15f4bc6711c767ffa68dac/0d/74/1f0636c00f81e8565f38f31c2b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656" y="714356"/>
            <a:ext cx="8225185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penzamama.ru/sites/penzamama.ru/files/styles/large/public/forumblog/deti_0.jpg?itok=NgY6aO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7500990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doy.ru/upload/dou/216/food/0_916fd_de7fc50b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149" y="500042"/>
            <a:ext cx="8416546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dpol4.ru/img/picture/Jun/02/bcd736308cd09bed4c994cc51aa201ef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29" y="428604"/>
            <a:ext cx="8388124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detsad-kitty.ru/uploads/posts/2010-04/1272335865_screenhunter_29-apr.-26-21.4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5512"/>
            <a:ext cx="8072494" cy="61985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s018.radikal.ru/i522/1603/82/f47786687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12975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357158" y="2495928"/>
            <a:ext cx="81439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Утро настало- солнышко встало!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img.labirint.ru/images/comments_pic/1049/03labgi0l1291924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184024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atic.detivgorode.ua/files/events/1989/1989_photo_57167c8c1b4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626" y="428604"/>
            <a:ext cx="8131028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am.ru/images/users/photos/medium/38f502100f24e544e19913fd3d10a7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28" y="428604"/>
            <a:ext cx="8197508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fwlek.jofo.ru/data/userfiles/5019/images/500952-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214290"/>
            <a:ext cx="8469599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ladyes.dp.ua/photo/images/2013/06/26/UxEw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360" y="357166"/>
            <a:ext cx="8193243" cy="6215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857224" y="428604"/>
            <a:ext cx="77867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Ежедневные прогулки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ol.ru/upload/iblock/e3e/e3e8eaf72c481f8b15ec803f0fd03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54270" cy="60007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076990" y="571480"/>
            <a:ext cx="4990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Гуляем летом,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hameleons.com/uploads/posts/2010-10/1286050892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28"/>
            <a:ext cx="5238750" cy="627220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143108" y="5715016"/>
            <a:ext cx="5066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сенью,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-fotki.yandex.ru/get/4520/24836514.b9/0_d49a7_1aad5b6e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5857916" cy="5834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076990" y="5349567"/>
            <a:ext cx="4990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имой,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stihi.ru/pics/2014/10/05/48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7977190" cy="60007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4143372" y="448298"/>
            <a:ext cx="43577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</a:t>
            </a:r>
            <a:r>
              <a:rPr lang="ru-RU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есной.</a:t>
            </a:r>
            <a:endParaRPr lang="ru-RU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tatic4.read.ru/images/booksillustrations/936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43798"/>
            <a:ext cx="7977190" cy="58855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076990" y="5492443"/>
            <a:ext cx="4990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 нас обед…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 descr="http://static4.read.ru/images/booksillustrations/936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7977190" cy="58855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2076990" y="5585976"/>
            <a:ext cx="63526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 нас обед.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lnyshko.ru/images/big/58bd44997cd4b02cd1332c2912687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21597"/>
            <a:ext cx="8215370" cy="60506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4813994"/>
            <a:ext cx="6424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Детский сад,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rylik.ru/uploads/posts/2013-07/1372827766_ordfwsv6c4ogp2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68310" cy="61312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fotohomka.ru/images/Jan/09/4c7d814107b44b11c34bf776aa220ee2/min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7940864" cy="59167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500034" y="500042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Сончас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позади.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new.stihi.ru/pics/2016/03/11/12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12" y="571480"/>
            <a:ext cx="8107577" cy="59293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85720" y="5657414"/>
            <a:ext cx="8143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Вечерний досуг.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g0.liveinternet.ru/images/attach/c/4/80/74/80074808_a86b81b2856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39136" cy="6179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sadik40.spb.ru/public/users/994/img/030420162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786" y="357166"/>
            <a:ext cx="8285618" cy="6333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vceznaika.ru/production/images/big/1494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94" y="571480"/>
            <a:ext cx="7997154" cy="58579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428596" y="5563881"/>
            <a:ext cx="7858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Пора домой!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mage.jimcdn.com/app/cms/image/transf/dimension=336x1024:format=jpg/path/s5f412100bdd48164/image/i7d45f0ecfc618b0c/version/1464628161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99515"/>
            <a:ext cx="8215370" cy="60348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xn--80ajaugdbops3m.xn--p1ai/wp-content/uploads/2013/07/b402072a3e65972be8b8c9c3ca2549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6" cy="63579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967335"/>
            <a:ext cx="835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Завтра снова в садик!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detsad74-21.ru/wp-content/uploads/2013/02/121212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99625"/>
            <a:ext cx="8143932" cy="5944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rylik.ru/uploads/posts/2014-04/1396423114_hrioapoxgege8x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81536"/>
            <a:ext cx="7858180" cy="585696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428596" y="5750310"/>
            <a:ext cx="82153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Дружат в нашем садике девочки и   мальчики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lib-avt.ru/sites/default/files/image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662" y="428604"/>
            <a:ext cx="7838613" cy="538638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14282" y="5800854"/>
            <a:ext cx="82868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Каждое утро делай зарядку! 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otohomka.ru/images/Jan/10/fb5d38a67e2f5a02da3447f62d632cb6/mini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511" y="571480"/>
            <a:ext cx="7867579" cy="59293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4813994"/>
            <a:ext cx="757242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Буль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буль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буль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журчит водица – все ребята любят мыться!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ylik.ru/uploads/posts/2013-07/1373346316_orowz52p0avgc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10422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donbass-info.com/images/stories/other/kindergart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21472"/>
            <a:ext cx="8001056" cy="58602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076990" y="357166"/>
            <a:ext cx="4990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занимаемся,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154</TotalTime>
  <Words>76</Words>
  <Application>Microsoft Office PowerPoint</Application>
  <PresentationFormat>Экран (4:3)</PresentationFormat>
  <Paragraphs>19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98</cp:revision>
  <dcterms:created xsi:type="dcterms:W3CDTF">2016-09-04T13:54:14Z</dcterms:created>
  <dcterms:modified xsi:type="dcterms:W3CDTF">2016-09-07T01:19:27Z</dcterms:modified>
</cp:coreProperties>
</file>