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0" r:id="rId9"/>
    <p:sldId id="261" r:id="rId10"/>
    <p:sldId id="262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90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6C2D7-0AEA-4874-B240-30151AE61102}" type="datetimeFigureOut">
              <a:rPr lang="ru-RU" smtClean="0"/>
              <a:t>21.02.2011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120FDAC-4FCD-4E22-9DF0-A34D2FE6F1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6C2D7-0AEA-4874-B240-30151AE61102}" type="datetimeFigureOut">
              <a:rPr lang="ru-RU" smtClean="0"/>
              <a:t>21.02.2011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FDAC-4FCD-4E22-9DF0-A34D2FE6F1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6C2D7-0AEA-4874-B240-30151AE61102}" type="datetimeFigureOut">
              <a:rPr lang="ru-RU" smtClean="0"/>
              <a:t>21.02.2011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FDAC-4FCD-4E22-9DF0-A34D2FE6F1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6C2D7-0AEA-4874-B240-30151AE61102}" type="datetimeFigureOut">
              <a:rPr lang="ru-RU" smtClean="0"/>
              <a:t>21.02.2011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120FDAC-4FCD-4E22-9DF0-A34D2FE6F1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6C2D7-0AEA-4874-B240-30151AE61102}" type="datetimeFigureOut">
              <a:rPr lang="ru-RU" smtClean="0"/>
              <a:t>21.02.2011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FDAC-4FCD-4E22-9DF0-A34D2FE6F15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6C2D7-0AEA-4874-B240-30151AE61102}" type="datetimeFigureOut">
              <a:rPr lang="ru-RU" smtClean="0"/>
              <a:t>21.02.2011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FDAC-4FCD-4E22-9DF0-A34D2FE6F1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6C2D7-0AEA-4874-B240-30151AE61102}" type="datetimeFigureOut">
              <a:rPr lang="ru-RU" smtClean="0"/>
              <a:t>21.02.2011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120FDAC-4FCD-4E22-9DF0-A34D2FE6F15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6C2D7-0AEA-4874-B240-30151AE61102}" type="datetimeFigureOut">
              <a:rPr lang="ru-RU" smtClean="0"/>
              <a:t>21.02.2011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FDAC-4FCD-4E22-9DF0-A34D2FE6F1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6C2D7-0AEA-4874-B240-30151AE61102}" type="datetimeFigureOut">
              <a:rPr lang="ru-RU" smtClean="0"/>
              <a:t>21.02.2011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FDAC-4FCD-4E22-9DF0-A34D2FE6F1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6C2D7-0AEA-4874-B240-30151AE61102}" type="datetimeFigureOut">
              <a:rPr lang="ru-RU" smtClean="0"/>
              <a:t>21.02.2011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FDAC-4FCD-4E22-9DF0-A34D2FE6F1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6C2D7-0AEA-4874-B240-30151AE61102}" type="datetimeFigureOut">
              <a:rPr lang="ru-RU" smtClean="0"/>
              <a:t>21.02.2011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FDAC-4FCD-4E22-9DF0-A34D2FE6F15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ED6C2D7-0AEA-4874-B240-30151AE61102}" type="datetimeFigureOut">
              <a:rPr lang="ru-RU" smtClean="0"/>
              <a:t>21.02.2011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120FDAC-4FCD-4E22-9DF0-A34D2FE6F15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928802"/>
            <a:ext cx="8458200" cy="1785950"/>
          </a:xfrm>
        </p:spPr>
        <p:txBody>
          <a:bodyPr>
            <a:noAutofit/>
          </a:bodyPr>
          <a:lstStyle/>
          <a:p>
            <a:r>
              <a:rPr lang="ru-RU" sz="8800" dirty="0" smtClean="0"/>
              <a:t>          Вечный город – РИМ!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Древних историков или логографов (4) у римлян нет ни одного. Каждый (кто об этом писал) заимствовал что-нибудь из сказаний, сохранившихся от древности в священных таблицах. Некоторые из таких историков передают, что основатели города Ромул и Рем были сыновьями Энея, другие - что они были сыновьями дочери Энея, а от какого отца, не указывают. Они будто бы были даны Энеем в заложники царю аборигенов </a:t>
            </a:r>
            <a:r>
              <a:rPr lang="ru-RU" dirty="0" err="1" smtClean="0"/>
              <a:t>Латину</a:t>
            </a:r>
            <a:r>
              <a:rPr lang="ru-RU" dirty="0" smtClean="0"/>
              <a:t>, когда заключался договор дружбы между местными жителями и пришельцами. </a:t>
            </a:r>
            <a:r>
              <a:rPr lang="ru-RU" dirty="0" err="1" smtClean="0"/>
              <a:t>Латин</a:t>
            </a:r>
            <a:r>
              <a:rPr lang="ru-RU" dirty="0" smtClean="0"/>
              <a:t> приветливо их встретил и окружил всякими заботами, и так как он не имел потомства мужского пола, он сделал их после своей смерти наследниками части своего царства. Другие говорят, что после смерти Энея </a:t>
            </a:r>
            <a:r>
              <a:rPr lang="ru-RU" dirty="0" err="1" smtClean="0"/>
              <a:t>Асканий</a:t>
            </a:r>
            <a:r>
              <a:rPr lang="ru-RU" dirty="0" smtClean="0"/>
              <a:t> унаследовал все царство </a:t>
            </a:r>
            <a:r>
              <a:rPr lang="ru-RU" dirty="0" err="1" smtClean="0"/>
              <a:t>Латина</a:t>
            </a:r>
            <a:r>
              <a:rPr lang="ru-RU" dirty="0" smtClean="0"/>
              <a:t> и разделил его со своими братьями Ромулом и Ремом на три части. Сам он основал Альбу (5) и некоторые другие города, Рем же дал названия </a:t>
            </a:r>
            <a:r>
              <a:rPr lang="ru-RU" dirty="0" err="1" smtClean="0"/>
              <a:t>Капуе</a:t>
            </a:r>
            <a:r>
              <a:rPr lang="ru-RU" dirty="0" smtClean="0"/>
              <a:t> по имени прародителя </a:t>
            </a:r>
            <a:r>
              <a:rPr lang="ru-RU" dirty="0" err="1" smtClean="0"/>
              <a:t>Каписа</a:t>
            </a:r>
            <a:r>
              <a:rPr lang="ru-RU" dirty="0" smtClean="0"/>
              <a:t>, </a:t>
            </a:r>
            <a:r>
              <a:rPr lang="ru-RU" dirty="0" err="1" smtClean="0"/>
              <a:t>Анхизе</a:t>
            </a:r>
            <a:r>
              <a:rPr lang="ru-RU" dirty="0" smtClean="0"/>
              <a:t> по имени деда </a:t>
            </a:r>
            <a:r>
              <a:rPr lang="ru-RU" dirty="0" err="1" smtClean="0"/>
              <a:t>Анхиза</a:t>
            </a:r>
            <a:r>
              <a:rPr lang="ru-RU" dirty="0" smtClean="0"/>
              <a:t>, </a:t>
            </a:r>
            <a:r>
              <a:rPr lang="ru-RU" dirty="0" err="1" smtClean="0"/>
              <a:t>Энейе</a:t>
            </a:r>
            <a:r>
              <a:rPr lang="ru-RU" dirty="0" smtClean="0"/>
              <a:t>, позднее названной </a:t>
            </a:r>
            <a:r>
              <a:rPr lang="ru-RU" dirty="0" err="1" smtClean="0"/>
              <a:t>Яникулом</a:t>
            </a:r>
            <a:r>
              <a:rPr lang="ru-RU" dirty="0" smtClean="0"/>
              <a:t>, по имени отца Энея; по своему же имени назвал город Рим. После того как некоторое время Рим оставался незаселенным, туда пришли еще другие колонисты, посланные из Альбы под предводительством Ромула и Рема, и захватили прежде основанный город. Первый раз этот город был основан вскоре после Троянской войны, а во второй раз на 15 поколений позже. Если же кто-нибудь захочет заглянуть глубже в прошлое, то обнаружится, что существовал еще третий Рим, раньше двух последующих, основанный до прибытия Энея и троянцев в Италию. И написано это не у какого-нибудь случайного историка, или из новых, а у Антиоха </a:t>
            </a:r>
            <a:r>
              <a:rPr lang="ru-RU" dirty="0" err="1" smtClean="0"/>
              <a:t>Сиракузского</a:t>
            </a:r>
            <a:r>
              <a:rPr lang="ru-RU" dirty="0" smtClean="0"/>
              <a:t>, о котором я упоминал и раньше. Он пишет, что когда в Италии царствовал </a:t>
            </a:r>
            <a:r>
              <a:rPr lang="ru-RU" dirty="0" err="1" smtClean="0"/>
              <a:t>Моргет</a:t>
            </a:r>
            <a:r>
              <a:rPr lang="ru-RU" dirty="0" smtClean="0"/>
              <a:t> (а Италией называлась тогда приморская земля от </a:t>
            </a:r>
            <a:r>
              <a:rPr lang="ru-RU" dirty="0" err="1" smtClean="0"/>
              <a:t>Тарента</a:t>
            </a:r>
            <a:r>
              <a:rPr lang="ru-RU" dirty="0" smtClean="0"/>
              <a:t> до </a:t>
            </a:r>
            <a:r>
              <a:rPr lang="ru-RU" dirty="0" err="1" smtClean="0"/>
              <a:t>Посейдонии</a:t>
            </a:r>
            <a:r>
              <a:rPr lang="ru-RU" dirty="0" smtClean="0"/>
              <a:t>), пришел к нему беглец из Рима. Именно он говорит: «Когда </a:t>
            </a:r>
            <a:r>
              <a:rPr lang="ru-RU" dirty="0" err="1" smtClean="0"/>
              <a:t>Итал</a:t>
            </a:r>
            <a:r>
              <a:rPr lang="ru-RU" dirty="0" smtClean="0"/>
              <a:t> состарился, воцарился </a:t>
            </a:r>
            <a:r>
              <a:rPr lang="ru-RU" dirty="0" err="1" smtClean="0"/>
              <a:t>Моргет</a:t>
            </a:r>
            <a:r>
              <a:rPr lang="ru-RU" dirty="0" smtClean="0"/>
              <a:t>; к нему пришел какой-то человек, беглец из Рима, по имени </a:t>
            </a:r>
            <a:r>
              <a:rPr lang="ru-RU" dirty="0" err="1" smtClean="0"/>
              <a:t>Сикел</a:t>
            </a:r>
            <a:r>
              <a:rPr lang="ru-RU" dirty="0" smtClean="0"/>
              <a:t>». Согласно этому </a:t>
            </a:r>
            <a:r>
              <a:rPr lang="ru-RU" dirty="0" err="1" smtClean="0"/>
              <a:t>Сиракузскому</a:t>
            </a:r>
            <a:r>
              <a:rPr lang="ru-RU" dirty="0" smtClean="0"/>
              <a:t> историку, обнаруживается, следовательно, какой-то древний Рим, существовавший еще раньше троянских времен. Однако находился ли он на том самом месте, на котором стоит великий город в настоящее время, или существовало какое-либо другое место с таким же названием, это он оставляет </a:t>
            </a:r>
            <a:r>
              <a:rPr lang="ru-RU" dirty="0" smtClean="0"/>
              <a:t>невыясненным.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admin\Рабочий стол\Рим\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5143512"/>
          </a:xfrm>
          <a:prstGeom prst="rect">
            <a:avLst/>
          </a:prstGeom>
          <a:noFill/>
        </p:spPr>
      </p:pic>
      <p:pic>
        <p:nvPicPr>
          <p:cNvPr id="22531" name="Picture 3" descr="C:\Documents and Settings\admin\Рабочий стол\Рим\6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428869"/>
            <a:ext cx="4714876" cy="4429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admin\Рабочий стол\Рим\0001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285728"/>
            <a:ext cx="4135251" cy="6072230"/>
          </a:xfrm>
          <a:prstGeom prst="rect">
            <a:avLst/>
          </a:prstGeom>
          <a:noFill/>
        </p:spPr>
      </p:pic>
      <p:pic>
        <p:nvPicPr>
          <p:cNvPr id="23555" name="Picture 3" descr="C:\Documents and Settings\admin\Рабочий стол\Рим\romenew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1968" y="142852"/>
            <a:ext cx="4572032" cy="60960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"Все дороги ведут в Рим"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— справедливо считали древние путешественники. Побывать здесь было мечтой каждого. В самых отдаленных уголках гремела слава «вечного города». Поэты воспевали его величие и богатство, его могущество и красоту. Прошли века, но и сегодня миллионы людей устремляются сюда в поисках прекрасного, в стремлении соприкоснуться с его историей, его культурой, чтобы самим почувствовать, что Рим по праву называется вечным.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0"/>
            <a:ext cx="3714744" cy="6858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Рим – это вечная любовь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sz="2700" dirty="0" smtClean="0"/>
              <a:t>Любите ли вы Рим? Здесь давно ничего не меняется. Кроме нашего представления об этом месте. Рим - первая любовь человечества. Рим - первая сверхдержава планеты. И рука, раскачивавшая колыбель.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Documents and Settings\admin\Рабочий стол\Рим\0a04158489fc2f28fadd1edd98c3eae8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62" y="0"/>
            <a:ext cx="5427394" cy="6865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/>
              <a:t>История Рима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По преданию, Рим был основан 21 апреля 753 г. до н. э. Символом города считается волчица, вскормившая близнецов Ромула и Рема на </a:t>
            </a:r>
            <a:r>
              <a:rPr lang="ru-RU" dirty="0" err="1" smtClean="0"/>
              <a:t>Палатинском</a:t>
            </a:r>
            <a:r>
              <a:rPr lang="ru-RU" dirty="0" smtClean="0"/>
              <a:t> холме, где позднее Ромул и основал «вечный город». Первоначально Римом правили цари (753–510 гг. до н. э.); затем, в период Республики, консулы (510–30 гг. до н. э.) и, наконец, императоры (30 г. до н. э. – 476 г. н. э.). В 330 г. император Константин I перенес столицу из Рима на Восток, в город, названный его именем — Константинополь. В Риме образовался вакуум власти, только в 756 г. установилась власть церкви, город оставался резиденцией папского двора до 20 сентября 1870 г., когда правительство Италии вступило в Рим, и «вечный город» стал столицей Объединенной Италии. </a:t>
            </a:r>
          </a:p>
          <a:p>
            <a:r>
              <a:rPr lang="ru-RU" dirty="0" smtClean="0"/>
              <a:t>В Риме, неоднократно переживавшем периоды упадка и возрождения, органично слились воедино эпохи во всем разнообразии стилей: руины античных храмов, величественные храмы, роскошные дворцы и фонтаны времен Ренессанса. Древность и современность, религиозная строгость наряду с пышностью барокко определяют многоликий образ этого города.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Туристы разграбили Рим на сувениры</a:t>
            </a:r>
            <a:endParaRPr lang="ru-RU" dirty="0"/>
          </a:p>
        </p:txBody>
      </p:sp>
      <p:pic>
        <p:nvPicPr>
          <p:cNvPr id="3074" name="Picture 2" descr="C:\Documents and Settings\admin\Рабочий стол\Рим\01rom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4286248" cy="5500702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Рим\ec632fd9eb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357298"/>
            <a:ext cx="4857752" cy="55344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991600" cy="685800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Древний Рим, если верить легенде, был основан 21 апреля 753 г. до н.э., и больше тысячи лет враги не могли покорить Вечный город. Но августовской ночью 410 г. в Рим ворвались готы и, легко подавив вялое сопротивление когда-то непобедимых римских воинов, рьяно взялись за его разорение. На то, чтобы опустошить город, им понадобилось три дня. Через полвека Рим захватили вандалы. Они грабили Вечный город 14 дней, а потом сожгли то, что от него осталось. 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Разграбление Рима продолжается и в наши дни. Теперь, правда, роль воинственных захватчиков взяли на себя вполне мирные на вид туристы, вооруженные не мечами и луками, а фотоаппаратами и объемными рюкзаками. 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Не всякий гость Вечного города, прихватывая с собой на память о путешествии "кусочек Колизея", задумается о том, сколько таких же любителей сувениров, ежедневно посещает римские достопримечательности. Оказывается, их настолько невообразимое количество, что впору приставлять к каждому туристу персонального охранника. Причем не ради его защиты, а дабы любознательный путешественник не распускал руки. 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По данным итальянского Национального археологического клуба, пытающегося спасти исторические ценности от приезжих, древности охраняются из рук вон плохо. В частности, форум Траяна, один из классических памятников античной эпохи, ведущий свою историю с 112 г., вскоре рискует лишиться последних обломков скульптур и осколков амфор, которыми он до последнего времени был буквально усыпан. Учитывая количество посещающих Рим туристов, фрагменты форума Траяна сейчас можно найти на полках в гостиных по всему свету. По словам археологов, туристы унесли с форума практически все, что представляло хоть какую-то историческую ценность.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А стена, построенная для защиты города от варваров во времена императора Марка </a:t>
            </a:r>
            <a:r>
              <a:rPr lang="ru-RU" dirty="0" err="1" smtClean="0"/>
              <a:t>Аврелия</a:t>
            </a:r>
            <a:r>
              <a:rPr lang="ru-RU" dirty="0" smtClean="0"/>
              <a:t>, стараниями туристов и вовсе обрушилась осенью прошлого года. 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Кстати, в начале этого месяца журналист итальянской газеты </a:t>
            </a:r>
            <a:r>
              <a:rPr lang="ru-RU" dirty="0" err="1" smtClean="0"/>
              <a:t>Il</a:t>
            </a:r>
            <a:r>
              <a:rPr lang="ru-RU" dirty="0" smtClean="0"/>
              <a:t> </a:t>
            </a:r>
            <a:r>
              <a:rPr lang="ru-RU" dirty="0" err="1" smtClean="0"/>
              <a:t>Messaggero</a:t>
            </a:r>
            <a:r>
              <a:rPr lang="ru-RU" dirty="0" smtClean="0"/>
              <a:t> провел любопытный эксперимент: посреди рабочего дня зашел на территорию форума Траяна, набрал целую коробку древних реликвий и спокойно вышел. Никто из охранников даже не попытался его остановить. 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Руководитель городской комиссии по культурному наследию </a:t>
            </a:r>
            <a:r>
              <a:rPr lang="ru-RU" dirty="0" err="1" smtClean="0"/>
              <a:t>Эугенио</a:t>
            </a:r>
            <a:r>
              <a:rPr lang="ru-RU" dirty="0" smtClean="0"/>
              <a:t> ля Рока, выступая на недавнем заседании в мэрии, оправдывался следующим образом: "Рим - это музей под открытым небом. Необходимо помнить, что мы не можем следить за каждым закоулком. Ставить везде пропускные пункты с охраной тоже не выход. Так можно весь Рим превратить в один огромный пропускной пункт. Мы делаем, что можем - территория огорожена, камеры видеонаблюдения передают картинки на пункт охраны и в полицию". 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А вчера между тем в Риме завершились трехдневные празднования Дня города. По улицам маршировали легионеры, на древней </a:t>
            </a:r>
            <a:r>
              <a:rPr lang="ru-RU" dirty="0" err="1" smtClean="0"/>
              <a:t>Аппиевой</a:t>
            </a:r>
            <a:r>
              <a:rPr lang="ru-RU" dirty="0" smtClean="0"/>
              <a:t> дороге устраивались гладиаторские бои, а десятки тысяч туристов абсолютно бесплатно посещали все мероприятия, проводившиеся в честь праздника. Ущерб, причиненный Вечному городу в ходе празднований, только предстоит подсчитать. 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Причем речь идет не только о любителях сувениров. Власти Рима неоднократно обращались к туристам с просьбой умерить пьянство. Вечный город по ночам подвергается нашествию пьяных приезжих из Соединенных Штатов и Великобритании, которые так и норовят забраться в какую-нибудь древнюю постройку. Заместитель мэра </a:t>
            </a:r>
            <a:r>
              <a:rPr lang="ru-RU" dirty="0" err="1" smtClean="0"/>
              <a:t>Мариапия</a:t>
            </a:r>
            <a:r>
              <a:rPr lang="ru-RU" dirty="0" smtClean="0"/>
              <a:t> </a:t>
            </a:r>
            <a:r>
              <a:rPr lang="ru-RU" dirty="0" err="1" smtClean="0"/>
              <a:t>Гаравалья</a:t>
            </a:r>
            <a:r>
              <a:rPr lang="ru-RU" dirty="0" smtClean="0"/>
              <a:t> сожалеет о происходящем: "Мне очень жаль, что ночные нашествия туристов в центр города имеют столь негативные последствия для его жизни". </a:t>
            </a:r>
            <a:r>
              <a:rPr lang="ru-RU" dirty="0" err="1" smtClean="0"/>
              <a:t>Гаравалья</a:t>
            </a:r>
            <a:r>
              <a:rPr lang="ru-RU" dirty="0" smtClean="0"/>
              <a:t> добавила, что подобное неуважительное поведение является следствием "культуры пьянства", чуждой Италии. 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Туристы беспокоят и местных жителей, сетующих на то, что исторические сооружения становятся барами для "ночных паломников". С одной стороны, туристы Италии необходимы, поскольку приносят казне неплохой доход, с другой - их возрастающее количество прямо </a:t>
            </a:r>
            <a:r>
              <a:rPr lang="ru-RU" dirty="0" err="1" smtClean="0"/>
              <a:t>пропорциональ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ЛЕГЕНДА ОБ ОСНОВАНИИ РИМА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5" name="Picture 1" descr="C:\Documents and Settings\admin\Рабочий стол\Рим\rim_7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600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0"/>
            <a:ext cx="5500694" cy="685800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Ввиду того, что существует много разногласий как по вопросу о времени основания (города Рима), так и о личности его </a:t>
            </a:r>
            <a:r>
              <a:rPr lang="ru-RU" dirty="0" smtClean="0"/>
              <a:t>основателя, </a:t>
            </a:r>
            <a:r>
              <a:rPr lang="ru-RU" dirty="0" smtClean="0"/>
              <a:t>что совсем не нужно, чтобы, как это всеми признано, основатели его явились под видом враждебного нашествия. Очень древний историк </a:t>
            </a:r>
            <a:r>
              <a:rPr lang="ru-RU" dirty="0" err="1" smtClean="0"/>
              <a:t>Кефал</a:t>
            </a:r>
            <a:r>
              <a:rPr lang="ru-RU" dirty="0" smtClean="0"/>
              <a:t> </a:t>
            </a:r>
            <a:r>
              <a:rPr lang="ru-RU" dirty="0" err="1" smtClean="0"/>
              <a:t>Гергитий</a:t>
            </a:r>
            <a:r>
              <a:rPr lang="ru-RU" dirty="0" smtClean="0"/>
              <a:t> (1) говорит, что город был основан вторым поколением после Троянской войны (2), людьми, спасшимися из </a:t>
            </a:r>
            <a:r>
              <a:rPr lang="ru-RU" dirty="0" err="1" smtClean="0"/>
              <a:t>Илиона</a:t>
            </a:r>
            <a:r>
              <a:rPr lang="ru-RU" dirty="0" smtClean="0"/>
              <a:t> вместе с Энеем (3), основателем же города называет предводителя колонии, Рома, который был одним из сыновей Энея. Он говорит, что у Энея родились четыре сына: Лежаний, </a:t>
            </a:r>
            <a:r>
              <a:rPr lang="ru-RU" dirty="0" err="1" smtClean="0"/>
              <a:t>Еврилеонт</a:t>
            </a:r>
            <a:r>
              <a:rPr lang="ru-RU" dirty="0" smtClean="0"/>
              <a:t>, Ромул и Рем. То же время и тот же основатель города указываются и </a:t>
            </a:r>
            <a:r>
              <a:rPr lang="ru-RU" dirty="0" err="1" smtClean="0"/>
              <a:t>Дематором</a:t>
            </a:r>
            <a:r>
              <a:rPr lang="ru-RU" dirty="0" smtClean="0"/>
              <a:t>, </a:t>
            </a:r>
            <a:r>
              <a:rPr lang="ru-RU" dirty="0" err="1" smtClean="0"/>
              <a:t>и</a:t>
            </a:r>
            <a:r>
              <a:rPr lang="ru-RU" dirty="0" smtClean="0"/>
              <a:t> </a:t>
            </a:r>
            <a:r>
              <a:rPr lang="ru-RU" dirty="0" err="1" smtClean="0"/>
              <a:t>Агатиллом</a:t>
            </a:r>
            <a:r>
              <a:rPr lang="ru-RU" dirty="0" smtClean="0"/>
              <a:t>, </a:t>
            </a:r>
            <a:r>
              <a:rPr lang="ru-RU" dirty="0" err="1" smtClean="0"/>
              <a:t>и</a:t>
            </a:r>
            <a:r>
              <a:rPr lang="ru-RU" dirty="0" smtClean="0"/>
              <a:t> некоторыми другими...</a:t>
            </a:r>
          </a:p>
          <a:p>
            <a:r>
              <a:rPr lang="ru-RU" dirty="0" smtClean="0"/>
              <a:t>Хотя я мог бы указать еще много других греческих писателей, которые по-разному говорят об основателях города Рима, я, чтобы не показаться многословным, обращусь к римским историкам. </a:t>
            </a:r>
            <a:endParaRPr lang="ru-RU" dirty="0"/>
          </a:p>
        </p:txBody>
      </p:sp>
      <p:pic>
        <p:nvPicPr>
          <p:cNvPr id="2050" name="Picture 2" descr="C:\Documents and Settings\admin\Рабочий стол\Рим\50l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64330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</TotalTime>
  <Words>980</Words>
  <Application>Microsoft Office PowerPoint</Application>
  <PresentationFormat>Экран (4:3)</PresentationFormat>
  <Paragraphs>30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Слайд 1</vt:lpstr>
      <vt:lpstr>"Все дороги ведут в Рим" </vt:lpstr>
      <vt:lpstr>Рим – это вечная любовь   Любите ли вы Рим? Здесь давно ничего не меняется. Кроме нашего представления об этом месте. Рим - первая любовь человечества. Рим - первая сверхдержава планеты. И рука, раскачивавшая колыбель. </vt:lpstr>
      <vt:lpstr>История Рима </vt:lpstr>
      <vt:lpstr> Туристы разграбили Рим на сувениры</vt:lpstr>
      <vt:lpstr>Слайд 6</vt:lpstr>
      <vt:lpstr>Слайд 7</vt:lpstr>
      <vt:lpstr>ЛЕГЕНДА ОБ ОСНОВАНИИ РИМА  </vt:lpstr>
      <vt:lpstr>Слайд 9</vt:lpstr>
      <vt:lpstr>Слайд 10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</cp:revision>
  <dcterms:created xsi:type="dcterms:W3CDTF">2011-02-21T14:40:34Z</dcterms:created>
  <dcterms:modified xsi:type="dcterms:W3CDTF">2011-02-21T15:09:50Z</dcterms:modified>
</cp:coreProperties>
</file>