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8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  <p:sldId id="268" r:id="rId12"/>
    <p:sldId id="265" r:id="rId13"/>
    <p:sldId id="266" r:id="rId14"/>
    <p:sldId id="267" r:id="rId15"/>
    <p:sldId id="269" r:id="rId16"/>
    <p:sldId id="270" r:id="rId17"/>
    <p:sldId id="273" r:id="rId18"/>
    <p:sldId id="274" r:id="rId19"/>
    <p:sldId id="275" r:id="rId20"/>
    <p:sldId id="299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30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46FC6DD-BD65-4931-AFD9-0A8BD5186D0F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5A0778A-8E89-4C44-A92E-A85CEBC6F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«Мой детский сад, моя группа»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Воспитатель: </a:t>
            </a:r>
            <a:r>
              <a:rPr lang="ru-RU" dirty="0" err="1" smtClean="0"/>
              <a:t>Сокиркина</a:t>
            </a:r>
            <a:r>
              <a:rPr lang="ru-RU" dirty="0" smtClean="0"/>
              <a:t> Л.В.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627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6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7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2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415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78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31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3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369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60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1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53496" cy="5458544"/>
          </a:xfrm>
        </p:spPr>
        <p:txBody>
          <a:bodyPr/>
          <a:lstStyle/>
          <a:p>
            <a:r>
              <a:rPr lang="ru-RU" sz="3200" dirty="0" smtClean="0"/>
              <a:t>Детки в садике живут,</a:t>
            </a:r>
            <a:br>
              <a:rPr lang="ru-RU" sz="3200" dirty="0" smtClean="0"/>
            </a:br>
            <a:r>
              <a:rPr lang="ru-RU" sz="3200" dirty="0" smtClean="0"/>
              <a:t>Здесь играют и поют,</a:t>
            </a:r>
            <a:br>
              <a:rPr lang="ru-RU" sz="3200" dirty="0" smtClean="0"/>
            </a:br>
            <a:r>
              <a:rPr lang="ru-RU" sz="3200" dirty="0" smtClean="0"/>
              <a:t>Здесь друзей себе находят, </a:t>
            </a:r>
            <a:br>
              <a:rPr lang="ru-RU" sz="3200" dirty="0" smtClean="0"/>
            </a:br>
            <a:r>
              <a:rPr lang="ru-RU" sz="3200" dirty="0" smtClean="0"/>
              <a:t>На прогулку сними ходят.</a:t>
            </a:r>
            <a:br>
              <a:rPr lang="ru-RU" sz="3200" dirty="0" smtClean="0"/>
            </a:br>
            <a:r>
              <a:rPr lang="ru-RU" sz="3200" dirty="0" smtClean="0"/>
              <a:t>Вместе спорят и мечтают,</a:t>
            </a:r>
            <a:br>
              <a:rPr lang="ru-RU" sz="3200" dirty="0" smtClean="0"/>
            </a:br>
            <a:r>
              <a:rPr lang="ru-RU" sz="3200" dirty="0" smtClean="0"/>
              <a:t>Незаметно подрастают.</a:t>
            </a:r>
            <a:br>
              <a:rPr lang="ru-RU" sz="3200" dirty="0" smtClean="0"/>
            </a:br>
            <a:r>
              <a:rPr lang="ru-RU" sz="3200" dirty="0" smtClean="0"/>
              <a:t>Детский сад – второй ваш дом,</a:t>
            </a:r>
            <a:br>
              <a:rPr lang="ru-RU" sz="3200" dirty="0" smtClean="0"/>
            </a:br>
            <a:r>
              <a:rPr lang="ru-RU" sz="3200" dirty="0" smtClean="0"/>
              <a:t>Как тепло, уютно в нем!</a:t>
            </a:r>
            <a:br>
              <a:rPr lang="ru-RU" sz="3200" dirty="0" smtClean="0"/>
            </a:br>
            <a:r>
              <a:rPr lang="ru-RU" sz="3200" dirty="0" smtClean="0"/>
              <a:t>Вы его любите ,дети,</a:t>
            </a:r>
            <a:br>
              <a:rPr lang="ru-RU" sz="3200" dirty="0" smtClean="0"/>
            </a:br>
            <a:r>
              <a:rPr lang="ru-RU" sz="3200" dirty="0" smtClean="0"/>
              <a:t>Самый добрый дом на свете</a:t>
            </a:r>
            <a:r>
              <a:rPr lang="ru-RU" sz="14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185878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119864" cy="6192688"/>
          </a:xfrm>
        </p:spPr>
        <p:txBody>
          <a:bodyPr/>
          <a:lstStyle/>
          <a:p>
            <a:r>
              <a:rPr lang="ru-RU" sz="3200" dirty="0" smtClean="0"/>
              <a:t>Мы с моей подружкой Томой</a:t>
            </a:r>
            <a:br>
              <a:rPr lang="ru-RU" sz="3200" dirty="0" smtClean="0"/>
            </a:br>
            <a:r>
              <a:rPr lang="ru-RU" sz="3200" dirty="0" smtClean="0"/>
              <a:t>Ходим вместе в детский сад.</a:t>
            </a:r>
            <a:br>
              <a:rPr lang="ru-RU" sz="3200" dirty="0" smtClean="0"/>
            </a:br>
            <a:r>
              <a:rPr lang="ru-RU" sz="3200" dirty="0" smtClean="0"/>
              <a:t>Это вам не то, что дома!</a:t>
            </a:r>
            <a:br>
              <a:rPr lang="ru-RU" sz="3200" dirty="0" smtClean="0"/>
            </a:br>
            <a:r>
              <a:rPr lang="ru-RU" sz="3200" dirty="0" smtClean="0"/>
              <a:t>Это школа </a:t>
            </a:r>
            <a:r>
              <a:rPr lang="ru-RU" sz="3200" dirty="0" err="1" smtClean="0"/>
              <a:t>малышат</a:t>
            </a:r>
            <a:r>
              <a:rPr lang="ru-RU" sz="3200" dirty="0" smtClean="0"/>
              <a:t>!</a:t>
            </a:r>
            <a:br>
              <a:rPr lang="ru-RU" sz="3200" dirty="0" smtClean="0"/>
            </a:br>
            <a:r>
              <a:rPr lang="ru-RU" sz="3200" dirty="0" smtClean="0"/>
              <a:t>Здесь мы делаем зарядку,</a:t>
            </a:r>
            <a:br>
              <a:rPr lang="ru-RU" sz="3200" dirty="0" smtClean="0"/>
            </a:br>
            <a:r>
              <a:rPr lang="ru-RU" sz="3200" dirty="0" smtClean="0"/>
              <a:t>Ложкой правильно едим,</a:t>
            </a:r>
            <a:br>
              <a:rPr lang="ru-RU" sz="3200" dirty="0" smtClean="0"/>
            </a:br>
            <a:r>
              <a:rPr lang="ru-RU" sz="3200" dirty="0" smtClean="0"/>
              <a:t>Приучаемся к порядку!</a:t>
            </a:r>
            <a:br>
              <a:rPr lang="ru-RU" sz="3200" dirty="0" smtClean="0"/>
            </a:br>
            <a:r>
              <a:rPr lang="ru-RU" sz="3200" dirty="0" smtClean="0"/>
              <a:t>Детский сад необходим!</a:t>
            </a:r>
            <a:br>
              <a:rPr lang="ru-RU" sz="3200" dirty="0" smtClean="0"/>
            </a:br>
            <a:r>
              <a:rPr lang="ru-RU" sz="3200" dirty="0" smtClean="0"/>
              <a:t>Учим мы стихи и песни</a:t>
            </a:r>
            <a:br>
              <a:rPr lang="ru-RU" sz="3200" dirty="0" smtClean="0"/>
            </a:br>
            <a:r>
              <a:rPr lang="ru-RU" sz="3200" dirty="0" smtClean="0"/>
              <a:t>В нашей группе дошколят!</a:t>
            </a:r>
            <a:br>
              <a:rPr lang="ru-RU" sz="3200" dirty="0" smtClean="0"/>
            </a:br>
            <a:r>
              <a:rPr lang="ru-RU" sz="3200" dirty="0" smtClean="0"/>
              <a:t>Места нет для нас чудесней!</a:t>
            </a:r>
            <a:br>
              <a:rPr lang="ru-RU" sz="3200" dirty="0" smtClean="0"/>
            </a:br>
            <a:r>
              <a:rPr lang="ru-RU" sz="3200" dirty="0" smtClean="0"/>
              <a:t>Чем любимый детский сад!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36594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6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2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48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68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920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4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69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261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47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3937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32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2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5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5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3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08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925504" cy="6048672"/>
          </a:xfrm>
        </p:spPr>
        <p:txBody>
          <a:bodyPr/>
          <a:lstStyle/>
          <a:p>
            <a:r>
              <a:rPr lang="ru-RU" sz="4000" dirty="0" smtClean="0"/>
              <a:t>Поселились здесь сказки,</a:t>
            </a:r>
            <a:br>
              <a:rPr lang="ru-RU" sz="4000" dirty="0" smtClean="0"/>
            </a:br>
            <a:r>
              <a:rPr lang="ru-RU" sz="4000" dirty="0" smtClean="0"/>
              <a:t>Звучит звонкий смех,</a:t>
            </a:r>
            <a:br>
              <a:rPr lang="ru-RU" sz="4000" dirty="0" smtClean="0"/>
            </a:br>
            <a:r>
              <a:rPr lang="ru-RU" sz="4000" dirty="0" smtClean="0"/>
              <a:t>И внимания, ласки</a:t>
            </a:r>
            <a:br>
              <a:rPr lang="ru-RU" sz="4000" dirty="0" smtClean="0"/>
            </a:br>
            <a:r>
              <a:rPr lang="ru-RU" sz="4000" dirty="0" smtClean="0"/>
              <a:t>Хватает для всех.</a:t>
            </a:r>
            <a:br>
              <a:rPr lang="ru-RU" sz="4000" dirty="0" smtClean="0"/>
            </a:br>
            <a:r>
              <a:rPr lang="ru-RU" sz="4000" dirty="0" smtClean="0"/>
              <a:t>Стал он домом родным</a:t>
            </a:r>
            <a:br>
              <a:rPr lang="ru-RU" sz="4000" dirty="0" smtClean="0"/>
            </a:br>
            <a:r>
              <a:rPr lang="ru-RU" sz="4000" dirty="0" smtClean="0"/>
              <a:t>Для детей – дошколят,</a:t>
            </a:r>
            <a:br>
              <a:rPr lang="ru-RU" sz="4000" dirty="0" smtClean="0"/>
            </a:br>
            <a:r>
              <a:rPr lang="ru-RU" sz="4000" dirty="0" smtClean="0"/>
              <a:t>Неразлучны мы с ним – </a:t>
            </a:r>
            <a:br>
              <a:rPr lang="ru-RU" sz="4000" dirty="0" smtClean="0"/>
            </a:br>
            <a:r>
              <a:rPr lang="ru-RU" sz="4000" dirty="0" smtClean="0"/>
              <a:t>Это наш детский сад!</a:t>
            </a:r>
            <a:br>
              <a:rPr lang="ru-RU" sz="4000" dirty="0" smtClean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50107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00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3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69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9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4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183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59</TotalTime>
  <Words>27</Words>
  <Application>Microsoft Office PowerPoint</Application>
  <PresentationFormat>Экран (4:3)</PresentationFormat>
  <Paragraphs>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Базовая</vt:lpstr>
      <vt:lpstr>«Мой детский сад, моя группа»</vt:lpstr>
      <vt:lpstr>Детки в садике живут, Здесь играют и поют, Здесь друзей себе находят,  На прогулку сними ходят. Вместе спорят и мечтают, Незаметно подрастают. Детский сад – второй ваш дом, Как тепло, уютно в нем! Вы его любите ,дети, Самый добрый дом на свете!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Мы с моей подружкой Томой Ходим вместе в детский сад. Это вам не то, что дома! Это школа малышат! Здесь мы делаем зарядку, Ложкой правильно едим, Приучаемся к порядку! Детский сад необходим! Учим мы стихи и песни В нашей группе дошколят! Места нет для нас чудесней! Чем любимый детский сад!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Поселились здесь сказки, Звучит звонкий смех, И внимания, ласки Хватает для всех. Стал он домом родным Для детей – дошколят, Неразлучны мы с ним –  Это наш детский сад!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детский сад, моя группа»</dc:title>
  <dc:creator>Admin</dc:creator>
  <cp:lastModifiedBy>Admin</cp:lastModifiedBy>
  <cp:revision>8</cp:revision>
  <dcterms:created xsi:type="dcterms:W3CDTF">2016-01-04T19:20:00Z</dcterms:created>
  <dcterms:modified xsi:type="dcterms:W3CDTF">2016-10-28T07:24:22Z</dcterms:modified>
</cp:coreProperties>
</file>