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4" r:id="rId28"/>
    <p:sldId id="285" r:id="rId29"/>
    <p:sldId id="286" r:id="rId30"/>
    <p:sldId id="287" r:id="rId31"/>
    <p:sldId id="288" r:id="rId32"/>
    <p:sldId id="289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87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B8925-714A-4F4C-A3D3-2B3541897913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013D-50A4-472A-BAAD-89B2E7737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110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B8925-714A-4F4C-A3D3-2B3541897913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013D-50A4-472A-BAAD-89B2E7737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478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B8925-714A-4F4C-A3D3-2B3541897913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013D-50A4-472A-BAAD-89B2E7737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901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B8925-714A-4F4C-A3D3-2B3541897913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013D-50A4-472A-BAAD-89B2E7737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275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B8925-714A-4F4C-A3D3-2B3541897913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013D-50A4-472A-BAAD-89B2E7737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063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B8925-714A-4F4C-A3D3-2B3541897913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013D-50A4-472A-BAAD-89B2E7737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514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B8925-714A-4F4C-A3D3-2B3541897913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013D-50A4-472A-BAAD-89B2E7737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762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B8925-714A-4F4C-A3D3-2B3541897913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013D-50A4-472A-BAAD-89B2E7737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867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B8925-714A-4F4C-A3D3-2B3541897913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013D-50A4-472A-BAAD-89B2E7737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046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B8925-714A-4F4C-A3D3-2B3541897913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013D-50A4-472A-BAAD-89B2E7737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677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B8925-714A-4F4C-A3D3-2B3541897913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0013D-50A4-472A-BAAD-89B2E7737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162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B8925-714A-4F4C-A3D3-2B3541897913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0013D-50A4-472A-BAAD-89B2E77374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3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5"/>
            <a:ext cx="7990656" cy="3096343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00B0F0"/>
                </a:solidFill>
              </a:rPr>
              <a:t>МК ДОУ «Д/с «Одуванчик»</a:t>
            </a:r>
            <a:br>
              <a:rPr lang="ru-RU" sz="3100" dirty="0" smtClean="0">
                <a:solidFill>
                  <a:srgbClr val="00B0F0"/>
                </a:solidFill>
              </a:rPr>
            </a:br>
            <a:r>
              <a:rPr lang="ru-RU" sz="1800" dirty="0">
                <a:solidFill>
                  <a:srgbClr val="00B0F0"/>
                </a:solidFill>
              </a:rPr>
              <a:t/>
            </a:r>
            <a:br>
              <a:rPr lang="ru-RU" sz="1800" dirty="0">
                <a:solidFill>
                  <a:srgbClr val="00B0F0"/>
                </a:solidFill>
              </a:rPr>
            </a:br>
            <a:r>
              <a:rPr lang="ru-RU" sz="1800" dirty="0" smtClean="0">
                <a:solidFill>
                  <a:srgbClr val="00B0F0"/>
                </a:solidFill>
              </a:rPr>
              <a:t/>
            </a:r>
            <a:br>
              <a:rPr lang="ru-RU" sz="1800" dirty="0" smtClean="0">
                <a:solidFill>
                  <a:srgbClr val="00B0F0"/>
                </a:solidFill>
              </a:rPr>
            </a:br>
            <a:r>
              <a:rPr lang="ru-RU" sz="1800" dirty="0">
                <a:solidFill>
                  <a:srgbClr val="00B0F0"/>
                </a:solidFill>
              </a:rPr>
              <a:t/>
            </a:r>
            <a:br>
              <a:rPr lang="ru-RU" sz="1800" dirty="0">
                <a:solidFill>
                  <a:srgbClr val="00B0F0"/>
                </a:solidFill>
              </a:rPr>
            </a:br>
            <a:r>
              <a:rPr lang="ru-RU" sz="1800" dirty="0" smtClean="0">
                <a:solidFill>
                  <a:srgbClr val="00B0F0"/>
                </a:solidFill>
              </a:rPr>
              <a:t/>
            </a:r>
            <a:br>
              <a:rPr lang="ru-RU" sz="1800" dirty="0" smtClean="0">
                <a:solidFill>
                  <a:srgbClr val="00B0F0"/>
                </a:solidFill>
              </a:rPr>
            </a:br>
            <a:r>
              <a:rPr lang="ru-RU" sz="1800" dirty="0">
                <a:solidFill>
                  <a:srgbClr val="00B0F0"/>
                </a:solidFill>
              </a:rPr>
              <a:t/>
            </a:r>
            <a:br>
              <a:rPr lang="ru-RU" sz="1800" dirty="0">
                <a:solidFill>
                  <a:srgbClr val="00B0F0"/>
                </a:solidFill>
              </a:rPr>
            </a:br>
            <a:r>
              <a:rPr lang="ru-RU" sz="1800" dirty="0" smtClean="0">
                <a:solidFill>
                  <a:srgbClr val="00B0F0"/>
                </a:solidFill>
              </a:rPr>
              <a:t/>
            </a:r>
            <a:br>
              <a:rPr lang="ru-RU" sz="1800" dirty="0" smtClean="0">
                <a:solidFill>
                  <a:srgbClr val="00B0F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Предметно – развивающая среда во 2 младшей группе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 smtClean="0">
              <a:solidFill>
                <a:srgbClr val="00B0F0"/>
              </a:solidFill>
            </a:endParaRPr>
          </a:p>
          <a:p>
            <a:endParaRPr lang="ru-RU" dirty="0">
              <a:solidFill>
                <a:srgbClr val="00B0F0"/>
              </a:solidFill>
            </a:endParaRPr>
          </a:p>
          <a:p>
            <a:r>
              <a:rPr lang="ru-RU" sz="3300" dirty="0" smtClean="0">
                <a:solidFill>
                  <a:srgbClr val="00B0F0"/>
                </a:solidFill>
              </a:rPr>
              <a:t>воспитатель: </a:t>
            </a:r>
            <a:r>
              <a:rPr lang="ru-RU" sz="3300" dirty="0" err="1" smtClean="0">
                <a:solidFill>
                  <a:srgbClr val="00B0F0"/>
                </a:solidFill>
              </a:rPr>
              <a:t>Сокиркина</a:t>
            </a:r>
            <a:r>
              <a:rPr lang="ru-RU" sz="3300" dirty="0" smtClean="0">
                <a:solidFill>
                  <a:srgbClr val="00B0F0"/>
                </a:solidFill>
              </a:rPr>
              <a:t> Л.В.</a:t>
            </a:r>
          </a:p>
          <a:p>
            <a:r>
              <a:rPr lang="ru-RU" sz="3300" dirty="0" err="1">
                <a:solidFill>
                  <a:srgbClr val="00B0F0"/>
                </a:solidFill>
              </a:rPr>
              <a:t>с</a:t>
            </a:r>
            <a:r>
              <a:rPr lang="ru-RU" sz="3300" dirty="0" err="1" smtClean="0">
                <a:solidFill>
                  <a:srgbClr val="00B0F0"/>
                </a:solidFill>
              </a:rPr>
              <a:t>.Воробьевка</a:t>
            </a:r>
            <a:endParaRPr lang="ru-RU" sz="33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383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51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23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80920" cy="5962674"/>
          </a:xfrm>
        </p:spPr>
        <p:txBody>
          <a:bodyPr>
            <a:normAutofit/>
          </a:bodyPr>
          <a:lstStyle/>
          <a:p>
            <a:r>
              <a:rPr lang="ru-RU" dirty="0" smtClean="0"/>
              <a:t>Книжный уголок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600" dirty="0" smtClean="0"/>
              <a:t>Книжки нам пока читают,</a:t>
            </a:r>
            <a:br>
              <a:rPr lang="ru-RU" sz="3600" dirty="0" smtClean="0"/>
            </a:br>
            <a:r>
              <a:rPr lang="ru-RU" sz="3600" dirty="0" smtClean="0"/>
              <a:t>Воспитатели для нас</a:t>
            </a:r>
            <a:br>
              <a:rPr lang="ru-RU" sz="3600" dirty="0" smtClean="0"/>
            </a:br>
            <a:r>
              <a:rPr lang="ru-RU" sz="3600" dirty="0" smtClean="0"/>
              <a:t>Ежедневно наступает</a:t>
            </a:r>
            <a:br>
              <a:rPr lang="ru-RU" sz="3600" dirty="0" smtClean="0"/>
            </a:br>
            <a:r>
              <a:rPr lang="ru-RU" sz="3600" dirty="0" smtClean="0"/>
              <a:t>Чтенья книг желанный час!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95838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24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106690"/>
          </a:xfrm>
        </p:spPr>
        <p:txBody>
          <a:bodyPr>
            <a:normAutofit/>
          </a:bodyPr>
          <a:lstStyle/>
          <a:p>
            <a:r>
              <a:rPr lang="ru-RU" u="sng" dirty="0" smtClean="0"/>
              <a:t>Уголок природы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Здесь зеленые ладошки,</a:t>
            </a:r>
            <a:br>
              <a:rPr lang="ru-RU" dirty="0" smtClean="0"/>
            </a:br>
            <a:r>
              <a:rPr lang="ru-RU" dirty="0" smtClean="0"/>
              <a:t>Протянули к нам цветы,</a:t>
            </a:r>
            <a:br>
              <a:rPr lang="ru-RU" dirty="0" smtClean="0"/>
            </a:br>
            <a:r>
              <a:rPr lang="ru-RU" dirty="0" smtClean="0"/>
              <a:t>Мы их дружно поливаем</a:t>
            </a:r>
            <a:br>
              <a:rPr lang="ru-RU" dirty="0" smtClean="0"/>
            </a:br>
            <a:r>
              <a:rPr lang="ru-RU" dirty="0" smtClean="0"/>
              <a:t>Посмотри как хороши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5330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93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3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19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38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21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797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Сюжетно – ролевые игры</a:t>
            </a:r>
            <a:br>
              <a:rPr lang="ru-RU" dirty="0" smtClean="0"/>
            </a:br>
            <a:r>
              <a:rPr lang="ru-RU" dirty="0" smtClean="0"/>
              <a:t>«Больница»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414521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С/р игра «Автобус»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986011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«Кухня»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99842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«Кухня»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36999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«Семья»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623970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Уголок познавательных игр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555137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Уголок ПДД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1043163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Уголок </a:t>
            </a:r>
            <a:r>
              <a:rPr lang="ru-RU" dirty="0" err="1" smtClean="0"/>
              <a:t>эксперинтирования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422653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Учебная зона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2160575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Сенсорный уголок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886196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4378498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Развивающая среда позволяет каждому малышу найти занятие по душе,</a:t>
            </a:r>
            <a:br>
              <a:rPr lang="ru-RU" sz="1800" dirty="0" smtClean="0"/>
            </a:br>
            <a:r>
              <a:rPr lang="ru-RU" sz="1800" dirty="0" smtClean="0"/>
              <a:t>поверить в свои силы  и способности, научиться взаимодействовать с педагогами и со сверстниками, понимать и оценивать их чувства и поступки, а ведь именно это лежит в основе развивающего обучения. Свободная деятельность детей помогает им самостоятельно осуществлять поиск, включаться в процесс исследования, а не получать готовые знания от педагога, это позволяет развивать такие качества, как любознательность, инициативность, самостоятельность, способность к творчеству, самовыражению.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                                      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610653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466344"/>
            <a:ext cx="7900416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57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«Парикмахерская»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322360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Уголок игрушек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56704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800600"/>
            <a:ext cx="5515000" cy="284584"/>
          </a:xfrm>
        </p:spPr>
        <p:txBody>
          <a:bodyPr>
            <a:noAutofit/>
          </a:bodyPr>
          <a:lstStyle/>
          <a:p>
            <a:r>
              <a:rPr lang="ru-RU" dirty="0" smtClean="0"/>
              <a:t>                            Наша группа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63688" y="5085184"/>
            <a:ext cx="5515000" cy="151216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В нашей группе всем на диво,</a:t>
            </a:r>
          </a:p>
          <a:p>
            <a:r>
              <a:rPr lang="ru-RU" sz="1800" dirty="0" smtClean="0"/>
              <a:t>И нарядно и красиво!</a:t>
            </a:r>
          </a:p>
          <a:p>
            <a:r>
              <a:rPr lang="ru-RU" sz="1800" dirty="0" smtClean="0"/>
              <a:t>Очень много есть у нас :</a:t>
            </a:r>
          </a:p>
          <a:p>
            <a:r>
              <a:rPr lang="ru-RU" sz="1800" dirty="0" smtClean="0"/>
              <a:t>Все покажем мы сейчас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2077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Спортивный уголок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594930"/>
            <a:ext cx="6041645" cy="4531234"/>
          </a:xfrm>
        </p:spPr>
      </p:pic>
    </p:spTree>
    <p:extLst>
      <p:ext uri="{BB962C8B-B14F-4D97-AF65-F5344CB8AC3E}">
        <p14:creationId xmlns:p14="http://schemas.microsoft.com/office/powerpoint/2010/main" val="3862545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/>
              <a:t>Если день начать с зарядки,</a:t>
            </a:r>
            <a:br>
              <a:rPr lang="ru-RU" sz="2200" dirty="0" smtClean="0"/>
            </a:br>
            <a:r>
              <a:rPr lang="ru-RU" sz="2200" dirty="0" smtClean="0"/>
              <a:t>Значит, будет все в порядке</a:t>
            </a:r>
            <a:br>
              <a:rPr lang="ru-RU" sz="2200" dirty="0" smtClean="0"/>
            </a:br>
            <a:r>
              <a:rPr lang="ru-RU" sz="2200" dirty="0" smtClean="0"/>
              <a:t>Нам пилюли и микстуру </a:t>
            </a:r>
            <a:br>
              <a:rPr lang="ru-RU" sz="2200" dirty="0" smtClean="0"/>
            </a:br>
            <a:r>
              <a:rPr lang="ru-RU" sz="2200" dirty="0" smtClean="0"/>
              <a:t>Заменяет физкультура</a:t>
            </a:r>
            <a:r>
              <a:rPr lang="ru-RU" sz="1800" dirty="0" smtClean="0"/>
              <a:t>!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237481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Уголок изобразительного искусства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12265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Уголок конструирования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037287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07678"/>
          </a:xfrm>
        </p:spPr>
        <p:txBody>
          <a:bodyPr>
            <a:normAutofit fontScale="90000"/>
          </a:bodyPr>
          <a:lstStyle/>
          <a:p>
            <a:r>
              <a:rPr lang="ru-RU" sz="4400" dirty="0" smtClean="0"/>
              <a:t>     Театр</a:t>
            </a:r>
            <a:endParaRPr lang="ru-RU" sz="4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1282700"/>
            <a:ext cx="5111750" cy="383381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В нашей группе все актеры,</a:t>
            </a:r>
          </a:p>
          <a:p>
            <a:r>
              <a:rPr lang="ru-RU" sz="2000" dirty="0" smtClean="0"/>
              <a:t>Кукловоды и танцоры.</a:t>
            </a:r>
          </a:p>
          <a:p>
            <a:r>
              <a:rPr lang="ru-RU" sz="2000" dirty="0" smtClean="0"/>
              <a:t>Сказки здесь покажем вам,</a:t>
            </a:r>
          </a:p>
          <a:p>
            <a:r>
              <a:rPr lang="ru-RU" sz="2000" dirty="0" smtClean="0"/>
              <a:t>«Три медведя», «Колобок»</a:t>
            </a:r>
          </a:p>
          <a:p>
            <a:r>
              <a:rPr lang="ru-RU" sz="2000" dirty="0" smtClean="0"/>
              <a:t>Или </a:t>
            </a:r>
            <a:r>
              <a:rPr lang="ru-RU" sz="2000" dirty="0"/>
              <a:t>д</a:t>
            </a:r>
            <a:r>
              <a:rPr lang="ru-RU" sz="2000" dirty="0" smtClean="0"/>
              <a:t>аже «Теремок»</a:t>
            </a:r>
          </a:p>
          <a:p>
            <a:r>
              <a:rPr lang="ru-RU" sz="2000" dirty="0" smtClean="0"/>
              <a:t>Каждый день и каждый час</a:t>
            </a:r>
          </a:p>
          <a:p>
            <a:r>
              <a:rPr lang="ru-RU" sz="2000" dirty="0" smtClean="0"/>
              <a:t>Мы хотим играть для Вас!!!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798733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140</Words>
  <Application>Microsoft Office PowerPoint</Application>
  <PresentationFormat>Экран (4:3)</PresentationFormat>
  <Paragraphs>37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МК ДОУ «Д/с «Одуванчик»       Предметно – развивающая среда во 2 младшей группе</vt:lpstr>
      <vt:lpstr>Презентация PowerPoint</vt:lpstr>
      <vt:lpstr>Развивающая среда позволяет каждому малышу найти занятие по душе, поверить в свои силы  и способности, научиться взаимодействовать с педагогами и со сверстниками, понимать и оценивать их чувства и поступки, а ведь именно это лежит в основе развивающего обучения. Свободная деятельность детей помогает им самостоятельно осуществлять поиск, включаться в процесс исследования, а не получать готовые знания от педагога, это позволяет развивать такие качества, как любознательность, инициативность, самостоятельность, способность к творчеству, самовыражению.                                        </vt:lpstr>
      <vt:lpstr>                            Наша группа</vt:lpstr>
      <vt:lpstr>Спортивный уголок</vt:lpstr>
      <vt:lpstr>Если день начать с зарядки, Значит, будет все в порядке Нам пилюли и микстуру  Заменяет физкультура!</vt:lpstr>
      <vt:lpstr>Уголок изобразительного искусства</vt:lpstr>
      <vt:lpstr>Уголок конструирования</vt:lpstr>
      <vt:lpstr>     Театр</vt:lpstr>
      <vt:lpstr>Презентация PowerPoint</vt:lpstr>
      <vt:lpstr>Презентация PowerPoint</vt:lpstr>
      <vt:lpstr>Книжный уголок  Книжки нам пока читают, Воспитатели для нас Ежедневно наступает Чтенья книг желанный час!</vt:lpstr>
      <vt:lpstr>Презентация PowerPoint</vt:lpstr>
      <vt:lpstr>Уголок природы Здесь зеленые ладошки, Протянули к нам цветы, Мы их дружно поливаем Посмотри как хороши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Сюжетно – ролевые игры «Больница»</vt:lpstr>
      <vt:lpstr>С/р игра «Автобус»</vt:lpstr>
      <vt:lpstr>«Кухня»</vt:lpstr>
      <vt:lpstr>«Кухня»</vt:lpstr>
      <vt:lpstr>«Семья»</vt:lpstr>
      <vt:lpstr>Уголок познавательных игр</vt:lpstr>
      <vt:lpstr>Уголок ПДД</vt:lpstr>
      <vt:lpstr>Уголок эксперинтирования</vt:lpstr>
      <vt:lpstr>Учебная зона</vt:lpstr>
      <vt:lpstr>Сенсорный уголок</vt:lpstr>
      <vt:lpstr>Презентация PowerPoint</vt:lpstr>
      <vt:lpstr>«Парикмахерская»</vt:lpstr>
      <vt:lpstr>Уголок игрушек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МК ДОУ «Д/с «Одуванчик»       Предметно – развивающая среда во 2 младшей группе</dc:title>
  <dc:creator>Admin</dc:creator>
  <cp:lastModifiedBy>Admin</cp:lastModifiedBy>
  <cp:revision>15</cp:revision>
  <dcterms:created xsi:type="dcterms:W3CDTF">2015-10-27T18:51:53Z</dcterms:created>
  <dcterms:modified xsi:type="dcterms:W3CDTF">2015-10-28T18:35:42Z</dcterms:modified>
</cp:coreProperties>
</file>