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9248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3" y="188640"/>
            <a:ext cx="4373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«Шарик желаний»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283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283968" y="620688"/>
            <a:ext cx="4104456" cy="59046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хочу, чтоб скорей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Наступила весна!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стало тепло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земля расцвела!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5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7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995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355976" y="188640"/>
            <a:ext cx="4392488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этот праздник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 много нежных мимоз.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очень хочется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Ярких, красных, чарующих роз!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5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2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7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5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107"/>
            <a:ext cx="91387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Нельзя ли в детство заглянуть,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Хотя б на несколько минут?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Тихонько с вами посидеть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И сказку вашу посмотреть</a:t>
            </a:r>
            <a:r>
              <a:rPr lang="ru-RU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1682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3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4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48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644008" y="476672"/>
            <a:ext cx="4176464" cy="58326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так хочу, чтоб мой сынишка</a:t>
            </a:r>
          </a:p>
          <a:p>
            <a:pPr algn="ctr"/>
            <a:r>
              <a:rPr lang="ru-RU" sz="2800" b="1" spc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Бесстрашным, смелым рос мальчишкой,</a:t>
            </a:r>
          </a:p>
          <a:p>
            <a:pPr algn="ctr"/>
            <a:r>
              <a:rPr lang="ru-RU" sz="2800" b="1" spc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Чтобы защитником он рос,</a:t>
            </a:r>
          </a:p>
          <a:p>
            <a:pPr algn="ctr"/>
            <a:r>
              <a:rPr lang="ru-RU" sz="2800" b="1" spc="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 пустякам не лил бы слёз!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9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4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644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860032" y="464452"/>
            <a:ext cx="3960440" cy="58326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Мне очень, очень хочется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Поздравить маму свою.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Пускай она не молода,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очень её люблю!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1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102</Words>
  <Application>Microsoft Office PowerPoint</Application>
  <PresentationFormat>Экран (4:3)</PresentationFormat>
  <Paragraphs>21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15</cp:revision>
  <dcterms:created xsi:type="dcterms:W3CDTF">2016-02-17T09:07:23Z</dcterms:created>
  <dcterms:modified xsi:type="dcterms:W3CDTF">2016-02-19T07:47:15Z</dcterms:modified>
</cp:coreProperties>
</file>