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9" r:id="rId3"/>
    <p:sldId id="256" r:id="rId4"/>
    <p:sldId id="257" r:id="rId5"/>
    <p:sldId id="260" r:id="rId6"/>
    <p:sldId id="264" r:id="rId7"/>
    <p:sldId id="262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C9FF"/>
    <a:srgbClr val="33CCFF"/>
    <a:srgbClr val="00B6F6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DB2FC-462C-41DC-83D3-7A8A30706FAC}" type="doc">
      <dgm:prSet loTypeId="urn:microsoft.com/office/officeart/2005/8/layout/vProcess5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C0706AC-E33B-45A4-B194-8086AF55D02C}">
      <dgm:prSet phldrT="[Текст]" custT="1"/>
      <dgm:spPr/>
      <dgm:t>
        <a:bodyPr/>
        <a:lstStyle/>
        <a:p>
          <a:r>
            <a:rPr lang="ru-RU" sz="5400" dirty="0" smtClean="0"/>
            <a:t>Горная порода </a:t>
          </a:r>
          <a:r>
            <a:rPr lang="ru-RU" sz="2000" dirty="0" smtClean="0"/>
            <a:t>– природная совокупность минералов более или менее постоянного состава.</a:t>
          </a:r>
          <a:endParaRPr lang="ru-RU" sz="2000" dirty="0"/>
        </a:p>
      </dgm:t>
    </dgm:pt>
    <dgm:pt modelId="{3405EADD-3ABA-467E-8278-FCAE6CC8B962}" type="parTrans" cxnId="{869708B4-D5EC-4724-9410-06B325661A21}">
      <dgm:prSet/>
      <dgm:spPr/>
      <dgm:t>
        <a:bodyPr/>
        <a:lstStyle/>
        <a:p>
          <a:endParaRPr lang="ru-RU"/>
        </a:p>
      </dgm:t>
    </dgm:pt>
    <dgm:pt modelId="{26402E2E-C882-46D2-B94C-BDD969DC0F6C}" type="sibTrans" cxnId="{869708B4-D5EC-4724-9410-06B325661A21}">
      <dgm:prSet/>
      <dgm:spPr/>
      <dgm:t>
        <a:bodyPr/>
        <a:lstStyle/>
        <a:p>
          <a:endParaRPr lang="ru-RU"/>
        </a:p>
      </dgm:t>
    </dgm:pt>
    <dgm:pt modelId="{154925AB-1FF3-4983-B733-8F68697F93FD}">
      <dgm:prSet phldrT="[Текст]" custT="1"/>
      <dgm:spPr/>
      <dgm:t>
        <a:bodyPr/>
        <a:lstStyle/>
        <a:p>
          <a:r>
            <a:rPr lang="ru-RU" sz="5400" dirty="0" smtClean="0"/>
            <a:t>Минерал</a:t>
          </a:r>
          <a:r>
            <a:rPr lang="ru-RU" sz="3100" dirty="0" smtClean="0"/>
            <a:t> –</a:t>
          </a:r>
          <a:r>
            <a:rPr lang="ru-RU" sz="2000" dirty="0" smtClean="0"/>
            <a:t>природное тело приблизительно однородное по химическому составу.</a:t>
          </a:r>
          <a:endParaRPr lang="ru-RU" sz="2000" dirty="0"/>
        </a:p>
      </dgm:t>
    </dgm:pt>
    <dgm:pt modelId="{F68A7E0A-E4FF-42BC-A894-06B51E79CCCF}" type="parTrans" cxnId="{52B8EF6B-CE87-425F-8736-9CA5D5758E16}">
      <dgm:prSet/>
      <dgm:spPr/>
      <dgm:t>
        <a:bodyPr/>
        <a:lstStyle/>
        <a:p>
          <a:endParaRPr lang="ru-RU"/>
        </a:p>
      </dgm:t>
    </dgm:pt>
    <dgm:pt modelId="{FC6A05BE-0CEA-4445-B232-3D49F6A67DA8}" type="sibTrans" cxnId="{52B8EF6B-CE87-425F-8736-9CA5D5758E16}">
      <dgm:prSet/>
      <dgm:spPr/>
      <dgm:t>
        <a:bodyPr/>
        <a:lstStyle/>
        <a:p>
          <a:endParaRPr lang="ru-RU"/>
        </a:p>
      </dgm:t>
    </dgm:pt>
    <dgm:pt modelId="{C46CC04D-00FC-4932-A4D3-29B72A8FB57F}" type="pres">
      <dgm:prSet presAssocID="{91EDB2FC-462C-41DC-83D3-7A8A30706FAC}" presName="outerComposite" presStyleCnt="0">
        <dgm:presLayoutVars>
          <dgm:chMax val="5"/>
          <dgm:dir/>
          <dgm:resizeHandles val="exact"/>
        </dgm:presLayoutVars>
      </dgm:prSet>
      <dgm:spPr/>
    </dgm:pt>
    <dgm:pt modelId="{B4A2E400-F607-4211-A663-6FABC76DAE7A}" type="pres">
      <dgm:prSet presAssocID="{91EDB2FC-462C-41DC-83D3-7A8A30706FAC}" presName="dummyMaxCanvas" presStyleCnt="0">
        <dgm:presLayoutVars/>
      </dgm:prSet>
      <dgm:spPr/>
    </dgm:pt>
    <dgm:pt modelId="{845B1E74-4E5D-40D7-AF5F-260ED51947B7}" type="pres">
      <dgm:prSet presAssocID="{91EDB2FC-462C-41DC-83D3-7A8A30706FAC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33F0E-2A8F-466E-8255-35C35670FF02}" type="pres">
      <dgm:prSet presAssocID="{91EDB2FC-462C-41DC-83D3-7A8A30706FAC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E2BC5-BDAC-4E2F-8248-02A943ADCB27}" type="pres">
      <dgm:prSet presAssocID="{91EDB2FC-462C-41DC-83D3-7A8A30706FAC}" presName="TwoConn_1-2" presStyleLbl="fgAccFollowNode1" presStyleIdx="0" presStyleCnt="1">
        <dgm:presLayoutVars>
          <dgm:bulletEnabled val="1"/>
        </dgm:presLayoutVars>
      </dgm:prSet>
      <dgm:spPr/>
    </dgm:pt>
    <dgm:pt modelId="{EB85684C-F4D1-4CA3-ABEB-DF974E533F35}" type="pres">
      <dgm:prSet presAssocID="{91EDB2FC-462C-41DC-83D3-7A8A30706FAC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F444D-3980-4593-A760-38824363441D}" type="pres">
      <dgm:prSet presAssocID="{91EDB2FC-462C-41DC-83D3-7A8A30706FAC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5EED55-583D-4F15-ADC6-5DCF28B0BACD}" type="presOf" srcId="{6C0706AC-E33B-45A4-B194-8086AF55D02C}" destId="{EB85684C-F4D1-4CA3-ABEB-DF974E533F35}" srcOrd="1" destOrd="0" presId="urn:microsoft.com/office/officeart/2005/8/layout/vProcess5"/>
    <dgm:cxn modelId="{2CBBB3C0-7166-4A78-BB78-FFEA0C61C13E}" type="presOf" srcId="{154925AB-1FF3-4983-B733-8F68697F93FD}" destId="{917F444D-3980-4593-A760-38824363441D}" srcOrd="1" destOrd="0" presId="urn:microsoft.com/office/officeart/2005/8/layout/vProcess5"/>
    <dgm:cxn modelId="{869708B4-D5EC-4724-9410-06B325661A21}" srcId="{91EDB2FC-462C-41DC-83D3-7A8A30706FAC}" destId="{6C0706AC-E33B-45A4-B194-8086AF55D02C}" srcOrd="0" destOrd="0" parTransId="{3405EADD-3ABA-467E-8278-FCAE6CC8B962}" sibTransId="{26402E2E-C882-46D2-B94C-BDD969DC0F6C}"/>
    <dgm:cxn modelId="{66117B5C-F49C-4F6D-A83E-F6D011D73C81}" type="presOf" srcId="{6C0706AC-E33B-45A4-B194-8086AF55D02C}" destId="{845B1E74-4E5D-40D7-AF5F-260ED51947B7}" srcOrd="0" destOrd="0" presId="urn:microsoft.com/office/officeart/2005/8/layout/vProcess5"/>
    <dgm:cxn modelId="{52B8EF6B-CE87-425F-8736-9CA5D5758E16}" srcId="{91EDB2FC-462C-41DC-83D3-7A8A30706FAC}" destId="{154925AB-1FF3-4983-B733-8F68697F93FD}" srcOrd="1" destOrd="0" parTransId="{F68A7E0A-E4FF-42BC-A894-06B51E79CCCF}" sibTransId="{FC6A05BE-0CEA-4445-B232-3D49F6A67DA8}"/>
    <dgm:cxn modelId="{DF74ED5B-0AE6-4EBC-8035-D0721429C0B2}" type="presOf" srcId="{26402E2E-C882-46D2-B94C-BDD969DC0F6C}" destId="{E84E2BC5-BDAC-4E2F-8248-02A943ADCB27}" srcOrd="0" destOrd="0" presId="urn:microsoft.com/office/officeart/2005/8/layout/vProcess5"/>
    <dgm:cxn modelId="{01BEF2B5-96FE-4D1F-847E-3D9B5617B35F}" type="presOf" srcId="{154925AB-1FF3-4983-B733-8F68697F93FD}" destId="{D8033F0E-2A8F-466E-8255-35C35670FF02}" srcOrd="0" destOrd="0" presId="urn:microsoft.com/office/officeart/2005/8/layout/vProcess5"/>
    <dgm:cxn modelId="{03C38B48-EB1A-4A2C-9482-8B0DB9FD50C8}" type="presOf" srcId="{91EDB2FC-462C-41DC-83D3-7A8A30706FAC}" destId="{C46CC04D-00FC-4932-A4D3-29B72A8FB57F}" srcOrd="0" destOrd="0" presId="urn:microsoft.com/office/officeart/2005/8/layout/vProcess5"/>
    <dgm:cxn modelId="{7DE2E656-0F8D-4558-BC65-F7D7463E632C}" type="presParOf" srcId="{C46CC04D-00FC-4932-A4D3-29B72A8FB57F}" destId="{B4A2E400-F607-4211-A663-6FABC76DAE7A}" srcOrd="0" destOrd="0" presId="urn:microsoft.com/office/officeart/2005/8/layout/vProcess5"/>
    <dgm:cxn modelId="{20A18456-B149-4A5F-A52E-5C85EDF43042}" type="presParOf" srcId="{C46CC04D-00FC-4932-A4D3-29B72A8FB57F}" destId="{845B1E74-4E5D-40D7-AF5F-260ED51947B7}" srcOrd="1" destOrd="0" presId="urn:microsoft.com/office/officeart/2005/8/layout/vProcess5"/>
    <dgm:cxn modelId="{D8C46AA7-86A8-45C9-B1FF-F76D66413456}" type="presParOf" srcId="{C46CC04D-00FC-4932-A4D3-29B72A8FB57F}" destId="{D8033F0E-2A8F-466E-8255-35C35670FF02}" srcOrd="2" destOrd="0" presId="urn:microsoft.com/office/officeart/2005/8/layout/vProcess5"/>
    <dgm:cxn modelId="{5941FB84-9E02-4157-B303-24A219F691AB}" type="presParOf" srcId="{C46CC04D-00FC-4932-A4D3-29B72A8FB57F}" destId="{E84E2BC5-BDAC-4E2F-8248-02A943ADCB27}" srcOrd="3" destOrd="0" presId="urn:microsoft.com/office/officeart/2005/8/layout/vProcess5"/>
    <dgm:cxn modelId="{0B1FA45D-FA35-476F-915C-A59260F00817}" type="presParOf" srcId="{C46CC04D-00FC-4932-A4D3-29B72A8FB57F}" destId="{EB85684C-F4D1-4CA3-ABEB-DF974E533F35}" srcOrd="4" destOrd="0" presId="urn:microsoft.com/office/officeart/2005/8/layout/vProcess5"/>
    <dgm:cxn modelId="{B114C523-7455-4659-A67F-9B5F5C9FF72B}" type="presParOf" srcId="{C46CC04D-00FC-4932-A4D3-29B72A8FB57F}" destId="{917F444D-3980-4593-A760-38824363441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641CEF-19A4-4850-A0BC-3FAE2AF77830}" type="doc">
      <dgm:prSet loTypeId="urn:microsoft.com/office/officeart/2005/8/layout/orgChart1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D0988BA-C134-417F-9C29-87C22148AC9B}">
      <dgm:prSet phldrT="[Текст]" custT="1"/>
      <dgm:spPr/>
      <dgm:t>
        <a:bodyPr/>
        <a:lstStyle/>
        <a:p>
          <a:r>
            <a:rPr lang="ru-RU" sz="2400" dirty="0" smtClean="0"/>
            <a:t>Горные породы</a:t>
          </a:r>
          <a:endParaRPr lang="ru-RU" sz="2400" dirty="0"/>
        </a:p>
      </dgm:t>
    </dgm:pt>
    <dgm:pt modelId="{E2879C8A-8E91-424C-825C-1E140398A47A}" type="parTrans" cxnId="{7F852CDC-3CF5-4ACA-A8A8-A57784C76ED8}">
      <dgm:prSet/>
      <dgm:spPr/>
      <dgm:t>
        <a:bodyPr/>
        <a:lstStyle/>
        <a:p>
          <a:endParaRPr lang="ru-RU"/>
        </a:p>
      </dgm:t>
    </dgm:pt>
    <dgm:pt modelId="{7749B8C2-88C9-4CAC-8B67-44DA4C1FC196}" type="sibTrans" cxnId="{7F852CDC-3CF5-4ACA-A8A8-A57784C76ED8}">
      <dgm:prSet/>
      <dgm:spPr/>
      <dgm:t>
        <a:bodyPr/>
        <a:lstStyle/>
        <a:p>
          <a:endParaRPr lang="ru-RU"/>
        </a:p>
      </dgm:t>
    </dgm:pt>
    <dgm:pt modelId="{B2155ECE-9710-464B-AAFE-B2550D0A80D5}">
      <dgm:prSet phldrT="[Текст]"/>
      <dgm:spPr/>
      <dgm:t>
        <a:bodyPr/>
        <a:lstStyle/>
        <a:p>
          <a:r>
            <a:rPr lang="ru-RU" dirty="0" smtClean="0"/>
            <a:t>магматические</a:t>
          </a:r>
          <a:endParaRPr lang="ru-RU" dirty="0"/>
        </a:p>
      </dgm:t>
    </dgm:pt>
    <dgm:pt modelId="{1412B539-A535-471D-A3BC-EDBDCB4A4F5F}" type="parTrans" cxnId="{C9E1C947-5EBA-490D-B67C-3A6930244248}">
      <dgm:prSet/>
      <dgm:spPr/>
      <dgm:t>
        <a:bodyPr/>
        <a:lstStyle/>
        <a:p>
          <a:endParaRPr lang="ru-RU"/>
        </a:p>
      </dgm:t>
    </dgm:pt>
    <dgm:pt modelId="{755D04DB-18AE-40D4-98C9-553B1C68DC8A}" type="sibTrans" cxnId="{C9E1C947-5EBA-490D-B67C-3A6930244248}">
      <dgm:prSet/>
      <dgm:spPr/>
      <dgm:t>
        <a:bodyPr/>
        <a:lstStyle/>
        <a:p>
          <a:endParaRPr lang="ru-RU"/>
        </a:p>
      </dgm:t>
    </dgm:pt>
    <dgm:pt modelId="{BBD8792D-4270-4697-BBEA-4F6A29B97F93}">
      <dgm:prSet phldrT="[Текст]"/>
      <dgm:spPr/>
      <dgm:t>
        <a:bodyPr/>
        <a:lstStyle/>
        <a:p>
          <a:r>
            <a:rPr lang="ru-RU" dirty="0" smtClean="0"/>
            <a:t>Глубинные</a:t>
          </a:r>
          <a:endParaRPr lang="ru-RU" dirty="0"/>
        </a:p>
      </dgm:t>
    </dgm:pt>
    <dgm:pt modelId="{605F208F-E724-45AF-BAF4-AF76DE66E611}" type="parTrans" cxnId="{16820292-14C3-479A-A1F7-509A74C19AED}">
      <dgm:prSet/>
      <dgm:spPr/>
      <dgm:t>
        <a:bodyPr/>
        <a:lstStyle/>
        <a:p>
          <a:endParaRPr lang="ru-RU"/>
        </a:p>
      </dgm:t>
    </dgm:pt>
    <dgm:pt modelId="{8E71591E-5BC1-491C-B813-7DB91A73D91B}" type="sibTrans" cxnId="{16820292-14C3-479A-A1F7-509A74C19AED}">
      <dgm:prSet/>
      <dgm:spPr/>
      <dgm:t>
        <a:bodyPr/>
        <a:lstStyle/>
        <a:p>
          <a:endParaRPr lang="ru-RU"/>
        </a:p>
      </dgm:t>
    </dgm:pt>
    <dgm:pt modelId="{225DC76D-9024-481C-8347-0BF59D597AF1}">
      <dgm:prSet phldrT="[Текст]"/>
      <dgm:spPr/>
      <dgm:t>
        <a:bodyPr/>
        <a:lstStyle/>
        <a:p>
          <a:r>
            <a:rPr lang="ru-RU" dirty="0" smtClean="0"/>
            <a:t>Излившиеся</a:t>
          </a:r>
          <a:endParaRPr lang="ru-RU" dirty="0"/>
        </a:p>
      </dgm:t>
    </dgm:pt>
    <dgm:pt modelId="{CDF3E79D-EAC6-415F-8A7A-5CA127DB413F}" type="parTrans" cxnId="{1721ED26-6ED2-46D3-BF87-2DDC52F11EF6}">
      <dgm:prSet/>
      <dgm:spPr/>
      <dgm:t>
        <a:bodyPr/>
        <a:lstStyle/>
        <a:p>
          <a:endParaRPr lang="ru-RU"/>
        </a:p>
      </dgm:t>
    </dgm:pt>
    <dgm:pt modelId="{84DA832E-8370-4AAC-9095-A4B80D901BEA}" type="sibTrans" cxnId="{1721ED26-6ED2-46D3-BF87-2DDC52F11EF6}">
      <dgm:prSet/>
      <dgm:spPr/>
      <dgm:t>
        <a:bodyPr/>
        <a:lstStyle/>
        <a:p>
          <a:endParaRPr lang="ru-RU"/>
        </a:p>
      </dgm:t>
    </dgm:pt>
    <dgm:pt modelId="{E75C6068-5DD9-4228-AAFA-5263EDDF5082}">
      <dgm:prSet phldrT="[Текст]"/>
      <dgm:spPr/>
      <dgm:t>
        <a:bodyPr/>
        <a:lstStyle/>
        <a:p>
          <a:r>
            <a:rPr lang="ru-RU" dirty="0" smtClean="0"/>
            <a:t>железная руда, гранит</a:t>
          </a:r>
          <a:endParaRPr lang="ru-RU" dirty="0"/>
        </a:p>
      </dgm:t>
    </dgm:pt>
    <dgm:pt modelId="{30AB0E37-395B-4CF3-95C6-1C557587372A}" type="parTrans" cxnId="{B131C1EF-1036-4D71-B46E-95677A1C5C34}">
      <dgm:prSet/>
      <dgm:spPr/>
      <dgm:t>
        <a:bodyPr/>
        <a:lstStyle/>
        <a:p>
          <a:endParaRPr lang="ru-RU"/>
        </a:p>
      </dgm:t>
    </dgm:pt>
    <dgm:pt modelId="{84151778-F147-4EA2-9600-A8B2F06D23D3}" type="sibTrans" cxnId="{B131C1EF-1036-4D71-B46E-95677A1C5C34}">
      <dgm:prSet/>
      <dgm:spPr/>
      <dgm:t>
        <a:bodyPr/>
        <a:lstStyle/>
        <a:p>
          <a:endParaRPr lang="ru-RU"/>
        </a:p>
      </dgm:t>
    </dgm:pt>
    <dgm:pt modelId="{F5E636A2-7B3F-4B10-9169-47734BE63E5D}">
      <dgm:prSet phldrT="[Текст]"/>
      <dgm:spPr/>
      <dgm:t>
        <a:bodyPr/>
        <a:lstStyle/>
        <a:p>
          <a:r>
            <a:rPr lang="ru-RU" dirty="0" smtClean="0"/>
            <a:t>базальт, пемза</a:t>
          </a:r>
          <a:endParaRPr lang="ru-RU" dirty="0"/>
        </a:p>
      </dgm:t>
    </dgm:pt>
    <dgm:pt modelId="{D6D6354A-0136-46A8-A6FE-9D635975FA2C}" type="parTrans" cxnId="{8F266F45-941A-463A-B893-CB14E80FE297}">
      <dgm:prSet/>
      <dgm:spPr/>
      <dgm:t>
        <a:bodyPr/>
        <a:lstStyle/>
        <a:p>
          <a:endParaRPr lang="ru-RU"/>
        </a:p>
      </dgm:t>
    </dgm:pt>
    <dgm:pt modelId="{3A19E7C3-88E7-4032-B6FC-075A5D520F96}" type="sibTrans" cxnId="{8F266F45-941A-463A-B893-CB14E80FE297}">
      <dgm:prSet/>
      <dgm:spPr/>
      <dgm:t>
        <a:bodyPr/>
        <a:lstStyle/>
        <a:p>
          <a:endParaRPr lang="ru-RU"/>
        </a:p>
      </dgm:t>
    </dgm:pt>
    <dgm:pt modelId="{740BAEB5-05CD-480E-95B7-9E0C4DC981CC}" type="pres">
      <dgm:prSet presAssocID="{A9641CEF-19A4-4850-A0BC-3FAE2AF778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B9A40E-2FD8-4F2C-9249-234FDD39D9E3}" type="pres">
      <dgm:prSet presAssocID="{0D0988BA-C134-417F-9C29-87C22148AC9B}" presName="hierRoot1" presStyleCnt="0">
        <dgm:presLayoutVars>
          <dgm:hierBranch val="init"/>
        </dgm:presLayoutVars>
      </dgm:prSet>
      <dgm:spPr/>
    </dgm:pt>
    <dgm:pt modelId="{1F9E4AE8-4A42-40BB-90CF-77C5B5E886C2}" type="pres">
      <dgm:prSet presAssocID="{0D0988BA-C134-417F-9C29-87C22148AC9B}" presName="rootComposite1" presStyleCnt="0"/>
      <dgm:spPr/>
    </dgm:pt>
    <dgm:pt modelId="{CE2BBBB7-4DC6-4F1C-8A31-C31726004A4F}" type="pres">
      <dgm:prSet presAssocID="{0D0988BA-C134-417F-9C29-87C22148AC9B}" presName="rootText1" presStyleLbl="node0" presStyleIdx="0" presStyleCnt="1">
        <dgm:presLayoutVars>
          <dgm:chPref val="3"/>
        </dgm:presLayoutVars>
      </dgm:prSet>
      <dgm:spPr/>
    </dgm:pt>
    <dgm:pt modelId="{10886C89-7458-48B7-858F-FE367E913737}" type="pres">
      <dgm:prSet presAssocID="{0D0988BA-C134-417F-9C29-87C22148AC9B}" presName="rootConnector1" presStyleLbl="node1" presStyleIdx="0" presStyleCnt="0"/>
      <dgm:spPr/>
    </dgm:pt>
    <dgm:pt modelId="{68A7E637-67A4-46DA-A101-AC7BC00FACEB}" type="pres">
      <dgm:prSet presAssocID="{0D0988BA-C134-417F-9C29-87C22148AC9B}" presName="hierChild2" presStyleCnt="0"/>
      <dgm:spPr/>
    </dgm:pt>
    <dgm:pt modelId="{62C84172-85C0-46A9-B6BA-644C25471A2D}" type="pres">
      <dgm:prSet presAssocID="{1412B539-A535-471D-A3BC-EDBDCB4A4F5F}" presName="Name37" presStyleLbl="parChTrans1D2" presStyleIdx="0" presStyleCnt="1"/>
      <dgm:spPr/>
    </dgm:pt>
    <dgm:pt modelId="{BB0EA51F-824F-417D-8076-A4AB79473651}" type="pres">
      <dgm:prSet presAssocID="{B2155ECE-9710-464B-AAFE-B2550D0A80D5}" presName="hierRoot2" presStyleCnt="0">
        <dgm:presLayoutVars>
          <dgm:hierBranch val="init"/>
        </dgm:presLayoutVars>
      </dgm:prSet>
      <dgm:spPr/>
    </dgm:pt>
    <dgm:pt modelId="{B2BD3F33-775A-4F4C-88AF-CD4C405A05EE}" type="pres">
      <dgm:prSet presAssocID="{B2155ECE-9710-464B-AAFE-B2550D0A80D5}" presName="rootComposite" presStyleCnt="0"/>
      <dgm:spPr/>
    </dgm:pt>
    <dgm:pt modelId="{2A5C2500-B6FD-4CE0-95A5-CCCCC78D6B32}" type="pres">
      <dgm:prSet presAssocID="{B2155ECE-9710-464B-AAFE-B2550D0A80D5}" presName="rootText" presStyleLbl="node2" presStyleIdx="0" presStyleCnt="1">
        <dgm:presLayoutVars>
          <dgm:chPref val="3"/>
        </dgm:presLayoutVars>
      </dgm:prSet>
      <dgm:spPr/>
    </dgm:pt>
    <dgm:pt modelId="{BD5492C1-8665-43D4-8D96-9EF8004380F0}" type="pres">
      <dgm:prSet presAssocID="{B2155ECE-9710-464B-AAFE-B2550D0A80D5}" presName="rootConnector" presStyleLbl="node2" presStyleIdx="0" presStyleCnt="1"/>
      <dgm:spPr/>
    </dgm:pt>
    <dgm:pt modelId="{79CF8770-60F1-4010-91C4-7A4FB5FBB9C5}" type="pres">
      <dgm:prSet presAssocID="{B2155ECE-9710-464B-AAFE-B2550D0A80D5}" presName="hierChild4" presStyleCnt="0"/>
      <dgm:spPr/>
    </dgm:pt>
    <dgm:pt modelId="{9F660131-C973-4D03-AFA4-347F1FA4B442}" type="pres">
      <dgm:prSet presAssocID="{605F208F-E724-45AF-BAF4-AF76DE66E611}" presName="Name37" presStyleLbl="parChTrans1D3" presStyleIdx="0" presStyleCnt="2"/>
      <dgm:spPr/>
    </dgm:pt>
    <dgm:pt modelId="{FA15E9D6-81E1-441E-86BD-00A77BC370FD}" type="pres">
      <dgm:prSet presAssocID="{BBD8792D-4270-4697-BBEA-4F6A29B97F93}" presName="hierRoot2" presStyleCnt="0">
        <dgm:presLayoutVars>
          <dgm:hierBranch val="init"/>
        </dgm:presLayoutVars>
      </dgm:prSet>
      <dgm:spPr/>
    </dgm:pt>
    <dgm:pt modelId="{978AECF2-F205-48E5-8F1A-7C667B49C641}" type="pres">
      <dgm:prSet presAssocID="{BBD8792D-4270-4697-BBEA-4F6A29B97F93}" presName="rootComposite" presStyleCnt="0"/>
      <dgm:spPr/>
    </dgm:pt>
    <dgm:pt modelId="{048EA30B-D7CB-4B7A-BFF7-E105F571B851}" type="pres">
      <dgm:prSet presAssocID="{BBD8792D-4270-4697-BBEA-4F6A29B97F93}" presName="rootText" presStyleLbl="node3" presStyleIdx="0" presStyleCnt="2">
        <dgm:presLayoutVars>
          <dgm:chPref val="3"/>
        </dgm:presLayoutVars>
      </dgm:prSet>
      <dgm:spPr/>
    </dgm:pt>
    <dgm:pt modelId="{43B49B23-00BF-435A-BC45-57F46AC15B3B}" type="pres">
      <dgm:prSet presAssocID="{BBD8792D-4270-4697-BBEA-4F6A29B97F93}" presName="rootConnector" presStyleLbl="node3" presStyleIdx="0" presStyleCnt="2"/>
      <dgm:spPr/>
    </dgm:pt>
    <dgm:pt modelId="{7A4AC9EE-8F2F-42D6-A31D-AF8E2964F2CB}" type="pres">
      <dgm:prSet presAssocID="{BBD8792D-4270-4697-BBEA-4F6A29B97F93}" presName="hierChild4" presStyleCnt="0"/>
      <dgm:spPr/>
    </dgm:pt>
    <dgm:pt modelId="{93106F53-D33E-483A-89DA-0B876AA5A41D}" type="pres">
      <dgm:prSet presAssocID="{30AB0E37-395B-4CF3-95C6-1C557587372A}" presName="Name37" presStyleLbl="parChTrans1D4" presStyleIdx="0" presStyleCnt="2"/>
      <dgm:spPr/>
    </dgm:pt>
    <dgm:pt modelId="{B82ABCE2-F755-4ED2-A7A8-8B09552EF891}" type="pres">
      <dgm:prSet presAssocID="{E75C6068-5DD9-4228-AAFA-5263EDDF5082}" presName="hierRoot2" presStyleCnt="0">
        <dgm:presLayoutVars>
          <dgm:hierBranch val="init"/>
        </dgm:presLayoutVars>
      </dgm:prSet>
      <dgm:spPr/>
    </dgm:pt>
    <dgm:pt modelId="{3133EF8C-5D44-49E3-A81F-B749FAB24684}" type="pres">
      <dgm:prSet presAssocID="{E75C6068-5DD9-4228-AAFA-5263EDDF5082}" presName="rootComposite" presStyleCnt="0"/>
      <dgm:spPr/>
    </dgm:pt>
    <dgm:pt modelId="{FBDBB2C0-C720-4CE3-A2D0-3519382C4EF8}" type="pres">
      <dgm:prSet presAssocID="{E75C6068-5DD9-4228-AAFA-5263EDDF5082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40A13E-4952-4EEC-A524-436AC7E9B94A}" type="pres">
      <dgm:prSet presAssocID="{E75C6068-5DD9-4228-AAFA-5263EDDF5082}" presName="rootConnector" presStyleLbl="node4" presStyleIdx="0" presStyleCnt="2"/>
      <dgm:spPr/>
    </dgm:pt>
    <dgm:pt modelId="{D49AB294-0513-4F15-ABCD-AF8038F1A1EB}" type="pres">
      <dgm:prSet presAssocID="{E75C6068-5DD9-4228-AAFA-5263EDDF5082}" presName="hierChild4" presStyleCnt="0"/>
      <dgm:spPr/>
    </dgm:pt>
    <dgm:pt modelId="{A31D7D6C-8AEE-47EF-B600-C35FC07BFA55}" type="pres">
      <dgm:prSet presAssocID="{E75C6068-5DD9-4228-AAFA-5263EDDF5082}" presName="hierChild5" presStyleCnt="0"/>
      <dgm:spPr/>
    </dgm:pt>
    <dgm:pt modelId="{08732F17-EF9A-47F2-A24F-02C7EE7C40C2}" type="pres">
      <dgm:prSet presAssocID="{BBD8792D-4270-4697-BBEA-4F6A29B97F93}" presName="hierChild5" presStyleCnt="0"/>
      <dgm:spPr/>
    </dgm:pt>
    <dgm:pt modelId="{54DBBBEE-1DF6-445C-BC06-A0B3053306A3}" type="pres">
      <dgm:prSet presAssocID="{CDF3E79D-EAC6-415F-8A7A-5CA127DB413F}" presName="Name37" presStyleLbl="parChTrans1D3" presStyleIdx="1" presStyleCnt="2"/>
      <dgm:spPr/>
    </dgm:pt>
    <dgm:pt modelId="{143B2338-589D-437B-A94D-D165A000407D}" type="pres">
      <dgm:prSet presAssocID="{225DC76D-9024-481C-8347-0BF59D597AF1}" presName="hierRoot2" presStyleCnt="0">
        <dgm:presLayoutVars>
          <dgm:hierBranch val="init"/>
        </dgm:presLayoutVars>
      </dgm:prSet>
      <dgm:spPr/>
    </dgm:pt>
    <dgm:pt modelId="{E9994C37-4BA6-4EA1-8372-65A1B6657769}" type="pres">
      <dgm:prSet presAssocID="{225DC76D-9024-481C-8347-0BF59D597AF1}" presName="rootComposite" presStyleCnt="0"/>
      <dgm:spPr/>
    </dgm:pt>
    <dgm:pt modelId="{E8C7A444-66FB-4B0B-B8C6-10AA44101170}" type="pres">
      <dgm:prSet presAssocID="{225DC76D-9024-481C-8347-0BF59D597AF1}" presName="rootText" presStyleLbl="node3" presStyleIdx="1" presStyleCnt="2">
        <dgm:presLayoutVars>
          <dgm:chPref val="3"/>
        </dgm:presLayoutVars>
      </dgm:prSet>
      <dgm:spPr/>
    </dgm:pt>
    <dgm:pt modelId="{2CDDADA9-8C1A-4733-994D-587FBA176EA4}" type="pres">
      <dgm:prSet presAssocID="{225DC76D-9024-481C-8347-0BF59D597AF1}" presName="rootConnector" presStyleLbl="node3" presStyleIdx="1" presStyleCnt="2"/>
      <dgm:spPr/>
    </dgm:pt>
    <dgm:pt modelId="{E119EC53-629B-4BAD-AC97-E2334EC869F7}" type="pres">
      <dgm:prSet presAssocID="{225DC76D-9024-481C-8347-0BF59D597AF1}" presName="hierChild4" presStyleCnt="0"/>
      <dgm:spPr/>
    </dgm:pt>
    <dgm:pt modelId="{ECC088F3-8A36-4523-A838-4311F745FAA2}" type="pres">
      <dgm:prSet presAssocID="{D6D6354A-0136-46A8-A6FE-9D635975FA2C}" presName="Name37" presStyleLbl="parChTrans1D4" presStyleIdx="1" presStyleCnt="2"/>
      <dgm:spPr/>
    </dgm:pt>
    <dgm:pt modelId="{77EAFAC6-1F2F-4063-875B-AF39E292410A}" type="pres">
      <dgm:prSet presAssocID="{F5E636A2-7B3F-4B10-9169-47734BE63E5D}" presName="hierRoot2" presStyleCnt="0">
        <dgm:presLayoutVars>
          <dgm:hierBranch val="init"/>
        </dgm:presLayoutVars>
      </dgm:prSet>
      <dgm:spPr/>
    </dgm:pt>
    <dgm:pt modelId="{E93D3BC6-9D84-4BF6-9185-8597DF85B1E9}" type="pres">
      <dgm:prSet presAssocID="{F5E636A2-7B3F-4B10-9169-47734BE63E5D}" presName="rootComposite" presStyleCnt="0"/>
      <dgm:spPr/>
    </dgm:pt>
    <dgm:pt modelId="{2A32926F-FA5C-41E5-AF7E-EC48939C4C4D}" type="pres">
      <dgm:prSet presAssocID="{F5E636A2-7B3F-4B10-9169-47734BE63E5D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69E78A-76C6-4AA9-8053-B90B1BDF019D}" type="pres">
      <dgm:prSet presAssocID="{F5E636A2-7B3F-4B10-9169-47734BE63E5D}" presName="rootConnector" presStyleLbl="node4" presStyleIdx="1" presStyleCnt="2"/>
      <dgm:spPr/>
    </dgm:pt>
    <dgm:pt modelId="{84B09DC0-FE27-4CB3-AE1E-39BC8559B27D}" type="pres">
      <dgm:prSet presAssocID="{F5E636A2-7B3F-4B10-9169-47734BE63E5D}" presName="hierChild4" presStyleCnt="0"/>
      <dgm:spPr/>
    </dgm:pt>
    <dgm:pt modelId="{D0FB0A60-3D83-42CD-ACC6-C0A3239103D0}" type="pres">
      <dgm:prSet presAssocID="{F5E636A2-7B3F-4B10-9169-47734BE63E5D}" presName="hierChild5" presStyleCnt="0"/>
      <dgm:spPr/>
    </dgm:pt>
    <dgm:pt modelId="{0A798EA6-E2F5-4263-BD75-F5D60E1A8511}" type="pres">
      <dgm:prSet presAssocID="{225DC76D-9024-481C-8347-0BF59D597AF1}" presName="hierChild5" presStyleCnt="0"/>
      <dgm:spPr/>
    </dgm:pt>
    <dgm:pt modelId="{CC8773AC-3E48-4DEC-98CB-CA7BCDD84DDF}" type="pres">
      <dgm:prSet presAssocID="{B2155ECE-9710-464B-AAFE-B2550D0A80D5}" presName="hierChild5" presStyleCnt="0"/>
      <dgm:spPr/>
    </dgm:pt>
    <dgm:pt modelId="{6B2708E1-2EB3-4479-AF54-62690512BF12}" type="pres">
      <dgm:prSet presAssocID="{0D0988BA-C134-417F-9C29-87C22148AC9B}" presName="hierChild3" presStyleCnt="0"/>
      <dgm:spPr/>
    </dgm:pt>
  </dgm:ptLst>
  <dgm:cxnLst>
    <dgm:cxn modelId="{C9E1C947-5EBA-490D-B67C-3A6930244248}" srcId="{0D0988BA-C134-417F-9C29-87C22148AC9B}" destId="{B2155ECE-9710-464B-AAFE-B2550D0A80D5}" srcOrd="0" destOrd="0" parTransId="{1412B539-A535-471D-A3BC-EDBDCB4A4F5F}" sibTransId="{755D04DB-18AE-40D4-98C9-553B1C68DC8A}"/>
    <dgm:cxn modelId="{9598A06F-A01F-412F-9871-5B0065ADAABF}" type="presOf" srcId="{F5E636A2-7B3F-4B10-9169-47734BE63E5D}" destId="{E569E78A-76C6-4AA9-8053-B90B1BDF019D}" srcOrd="1" destOrd="0" presId="urn:microsoft.com/office/officeart/2005/8/layout/orgChart1"/>
    <dgm:cxn modelId="{96F6FFA8-66C6-4699-AD0E-B50638BE343A}" type="presOf" srcId="{225DC76D-9024-481C-8347-0BF59D597AF1}" destId="{2CDDADA9-8C1A-4733-994D-587FBA176EA4}" srcOrd="1" destOrd="0" presId="urn:microsoft.com/office/officeart/2005/8/layout/orgChart1"/>
    <dgm:cxn modelId="{1540B16E-B509-4512-937F-64CD3B626D6B}" type="presOf" srcId="{CDF3E79D-EAC6-415F-8A7A-5CA127DB413F}" destId="{54DBBBEE-1DF6-445C-BC06-A0B3053306A3}" srcOrd="0" destOrd="0" presId="urn:microsoft.com/office/officeart/2005/8/layout/orgChart1"/>
    <dgm:cxn modelId="{8F266F45-941A-463A-B893-CB14E80FE297}" srcId="{225DC76D-9024-481C-8347-0BF59D597AF1}" destId="{F5E636A2-7B3F-4B10-9169-47734BE63E5D}" srcOrd="0" destOrd="0" parTransId="{D6D6354A-0136-46A8-A6FE-9D635975FA2C}" sibTransId="{3A19E7C3-88E7-4032-B6FC-075A5D520F96}"/>
    <dgm:cxn modelId="{1A59C7EB-E279-48AC-A874-8FCBB0A3CC7D}" type="presOf" srcId="{B2155ECE-9710-464B-AAFE-B2550D0A80D5}" destId="{BD5492C1-8665-43D4-8D96-9EF8004380F0}" srcOrd="1" destOrd="0" presId="urn:microsoft.com/office/officeart/2005/8/layout/orgChart1"/>
    <dgm:cxn modelId="{D2787981-415C-42FB-B5BF-62F86AA1EFED}" type="presOf" srcId="{BBD8792D-4270-4697-BBEA-4F6A29B97F93}" destId="{048EA30B-D7CB-4B7A-BFF7-E105F571B851}" srcOrd="0" destOrd="0" presId="urn:microsoft.com/office/officeart/2005/8/layout/orgChart1"/>
    <dgm:cxn modelId="{1721ED26-6ED2-46D3-BF87-2DDC52F11EF6}" srcId="{B2155ECE-9710-464B-AAFE-B2550D0A80D5}" destId="{225DC76D-9024-481C-8347-0BF59D597AF1}" srcOrd="1" destOrd="0" parTransId="{CDF3E79D-EAC6-415F-8A7A-5CA127DB413F}" sibTransId="{84DA832E-8370-4AAC-9095-A4B80D901BEA}"/>
    <dgm:cxn modelId="{23B4A4D8-F541-43A8-9335-C5B40A5957C0}" type="presOf" srcId="{D6D6354A-0136-46A8-A6FE-9D635975FA2C}" destId="{ECC088F3-8A36-4523-A838-4311F745FAA2}" srcOrd="0" destOrd="0" presId="urn:microsoft.com/office/officeart/2005/8/layout/orgChart1"/>
    <dgm:cxn modelId="{16180F99-D8AA-4535-B44E-FB932E0F33D3}" type="presOf" srcId="{F5E636A2-7B3F-4B10-9169-47734BE63E5D}" destId="{2A32926F-FA5C-41E5-AF7E-EC48939C4C4D}" srcOrd="0" destOrd="0" presId="urn:microsoft.com/office/officeart/2005/8/layout/orgChart1"/>
    <dgm:cxn modelId="{15291839-2F85-4FC3-B559-704F79B94487}" type="presOf" srcId="{0D0988BA-C134-417F-9C29-87C22148AC9B}" destId="{10886C89-7458-48B7-858F-FE367E913737}" srcOrd="1" destOrd="0" presId="urn:microsoft.com/office/officeart/2005/8/layout/orgChart1"/>
    <dgm:cxn modelId="{997D9EDD-BBD6-4D50-9482-58B55D01F9AE}" type="presOf" srcId="{225DC76D-9024-481C-8347-0BF59D597AF1}" destId="{E8C7A444-66FB-4B0B-B8C6-10AA44101170}" srcOrd="0" destOrd="0" presId="urn:microsoft.com/office/officeart/2005/8/layout/orgChart1"/>
    <dgm:cxn modelId="{16820292-14C3-479A-A1F7-509A74C19AED}" srcId="{B2155ECE-9710-464B-AAFE-B2550D0A80D5}" destId="{BBD8792D-4270-4697-BBEA-4F6A29B97F93}" srcOrd="0" destOrd="0" parTransId="{605F208F-E724-45AF-BAF4-AF76DE66E611}" sibTransId="{8E71591E-5BC1-491C-B813-7DB91A73D91B}"/>
    <dgm:cxn modelId="{019AD950-E828-48CB-AADC-E224AA6DFF96}" type="presOf" srcId="{0D0988BA-C134-417F-9C29-87C22148AC9B}" destId="{CE2BBBB7-4DC6-4F1C-8A31-C31726004A4F}" srcOrd="0" destOrd="0" presId="urn:microsoft.com/office/officeart/2005/8/layout/orgChart1"/>
    <dgm:cxn modelId="{090A83EE-F57A-4263-A694-692C3F11AD16}" type="presOf" srcId="{605F208F-E724-45AF-BAF4-AF76DE66E611}" destId="{9F660131-C973-4D03-AFA4-347F1FA4B442}" srcOrd="0" destOrd="0" presId="urn:microsoft.com/office/officeart/2005/8/layout/orgChart1"/>
    <dgm:cxn modelId="{A28637C9-E2C2-4C2A-AC07-2A46C60232A3}" type="presOf" srcId="{BBD8792D-4270-4697-BBEA-4F6A29B97F93}" destId="{43B49B23-00BF-435A-BC45-57F46AC15B3B}" srcOrd="1" destOrd="0" presId="urn:microsoft.com/office/officeart/2005/8/layout/orgChart1"/>
    <dgm:cxn modelId="{6F5DCD30-CD93-4E7A-98C1-171B17A547B3}" type="presOf" srcId="{E75C6068-5DD9-4228-AAFA-5263EDDF5082}" destId="{3440A13E-4952-4EEC-A524-436AC7E9B94A}" srcOrd="1" destOrd="0" presId="urn:microsoft.com/office/officeart/2005/8/layout/orgChart1"/>
    <dgm:cxn modelId="{B131C1EF-1036-4D71-B46E-95677A1C5C34}" srcId="{BBD8792D-4270-4697-BBEA-4F6A29B97F93}" destId="{E75C6068-5DD9-4228-AAFA-5263EDDF5082}" srcOrd="0" destOrd="0" parTransId="{30AB0E37-395B-4CF3-95C6-1C557587372A}" sibTransId="{84151778-F147-4EA2-9600-A8B2F06D23D3}"/>
    <dgm:cxn modelId="{7F852CDC-3CF5-4ACA-A8A8-A57784C76ED8}" srcId="{A9641CEF-19A4-4850-A0BC-3FAE2AF77830}" destId="{0D0988BA-C134-417F-9C29-87C22148AC9B}" srcOrd="0" destOrd="0" parTransId="{E2879C8A-8E91-424C-825C-1E140398A47A}" sibTransId="{7749B8C2-88C9-4CAC-8B67-44DA4C1FC196}"/>
    <dgm:cxn modelId="{5C7EEDA0-87F2-4C9A-9842-792FE1FB31EA}" type="presOf" srcId="{1412B539-A535-471D-A3BC-EDBDCB4A4F5F}" destId="{62C84172-85C0-46A9-B6BA-644C25471A2D}" srcOrd="0" destOrd="0" presId="urn:microsoft.com/office/officeart/2005/8/layout/orgChart1"/>
    <dgm:cxn modelId="{A67C2C6B-CD23-46AC-B93B-8EFD93FE57B1}" type="presOf" srcId="{A9641CEF-19A4-4850-A0BC-3FAE2AF77830}" destId="{740BAEB5-05CD-480E-95B7-9E0C4DC981CC}" srcOrd="0" destOrd="0" presId="urn:microsoft.com/office/officeart/2005/8/layout/orgChart1"/>
    <dgm:cxn modelId="{AD91F880-A705-4565-8F44-8DE688BAD338}" type="presOf" srcId="{30AB0E37-395B-4CF3-95C6-1C557587372A}" destId="{93106F53-D33E-483A-89DA-0B876AA5A41D}" srcOrd="0" destOrd="0" presId="urn:microsoft.com/office/officeart/2005/8/layout/orgChart1"/>
    <dgm:cxn modelId="{6702F071-F4E1-4E73-A954-138846D20AF8}" type="presOf" srcId="{E75C6068-5DD9-4228-AAFA-5263EDDF5082}" destId="{FBDBB2C0-C720-4CE3-A2D0-3519382C4EF8}" srcOrd="0" destOrd="0" presId="urn:microsoft.com/office/officeart/2005/8/layout/orgChart1"/>
    <dgm:cxn modelId="{690CD791-2458-4BBF-8E06-AA21060CD3D3}" type="presOf" srcId="{B2155ECE-9710-464B-AAFE-B2550D0A80D5}" destId="{2A5C2500-B6FD-4CE0-95A5-CCCCC78D6B32}" srcOrd="0" destOrd="0" presId="urn:microsoft.com/office/officeart/2005/8/layout/orgChart1"/>
    <dgm:cxn modelId="{A38A2ADD-182B-41AB-BC34-DD57737BDBC2}" type="presParOf" srcId="{740BAEB5-05CD-480E-95B7-9E0C4DC981CC}" destId="{ECB9A40E-2FD8-4F2C-9249-234FDD39D9E3}" srcOrd="0" destOrd="0" presId="urn:microsoft.com/office/officeart/2005/8/layout/orgChart1"/>
    <dgm:cxn modelId="{5C69C910-4CF9-45A5-A57E-CB362594EEFC}" type="presParOf" srcId="{ECB9A40E-2FD8-4F2C-9249-234FDD39D9E3}" destId="{1F9E4AE8-4A42-40BB-90CF-77C5B5E886C2}" srcOrd="0" destOrd="0" presId="urn:microsoft.com/office/officeart/2005/8/layout/orgChart1"/>
    <dgm:cxn modelId="{92B9791F-D89E-4BBB-ABD8-5AA1B4074EA7}" type="presParOf" srcId="{1F9E4AE8-4A42-40BB-90CF-77C5B5E886C2}" destId="{CE2BBBB7-4DC6-4F1C-8A31-C31726004A4F}" srcOrd="0" destOrd="0" presId="urn:microsoft.com/office/officeart/2005/8/layout/orgChart1"/>
    <dgm:cxn modelId="{0D8391B5-7DD8-4719-8AD2-DC460851B612}" type="presParOf" srcId="{1F9E4AE8-4A42-40BB-90CF-77C5B5E886C2}" destId="{10886C89-7458-48B7-858F-FE367E913737}" srcOrd="1" destOrd="0" presId="urn:microsoft.com/office/officeart/2005/8/layout/orgChart1"/>
    <dgm:cxn modelId="{2437D78E-CB04-49E6-AEED-206A79DD0D9C}" type="presParOf" srcId="{ECB9A40E-2FD8-4F2C-9249-234FDD39D9E3}" destId="{68A7E637-67A4-46DA-A101-AC7BC00FACEB}" srcOrd="1" destOrd="0" presId="urn:microsoft.com/office/officeart/2005/8/layout/orgChart1"/>
    <dgm:cxn modelId="{002637D6-B595-4455-ADAC-E58428AA17EF}" type="presParOf" srcId="{68A7E637-67A4-46DA-A101-AC7BC00FACEB}" destId="{62C84172-85C0-46A9-B6BA-644C25471A2D}" srcOrd="0" destOrd="0" presId="urn:microsoft.com/office/officeart/2005/8/layout/orgChart1"/>
    <dgm:cxn modelId="{1B2DC80C-CB9A-4BCC-9A55-2287DA7F8B05}" type="presParOf" srcId="{68A7E637-67A4-46DA-A101-AC7BC00FACEB}" destId="{BB0EA51F-824F-417D-8076-A4AB79473651}" srcOrd="1" destOrd="0" presId="urn:microsoft.com/office/officeart/2005/8/layout/orgChart1"/>
    <dgm:cxn modelId="{349B5BF4-46E9-4D27-999D-E2A7238D79D2}" type="presParOf" srcId="{BB0EA51F-824F-417D-8076-A4AB79473651}" destId="{B2BD3F33-775A-4F4C-88AF-CD4C405A05EE}" srcOrd="0" destOrd="0" presId="urn:microsoft.com/office/officeart/2005/8/layout/orgChart1"/>
    <dgm:cxn modelId="{05D846AD-72E4-4DF3-AF40-B329EB65B7E4}" type="presParOf" srcId="{B2BD3F33-775A-4F4C-88AF-CD4C405A05EE}" destId="{2A5C2500-B6FD-4CE0-95A5-CCCCC78D6B32}" srcOrd="0" destOrd="0" presId="urn:microsoft.com/office/officeart/2005/8/layout/orgChart1"/>
    <dgm:cxn modelId="{1B934E64-7593-4884-980B-2732891EE720}" type="presParOf" srcId="{B2BD3F33-775A-4F4C-88AF-CD4C405A05EE}" destId="{BD5492C1-8665-43D4-8D96-9EF8004380F0}" srcOrd="1" destOrd="0" presId="urn:microsoft.com/office/officeart/2005/8/layout/orgChart1"/>
    <dgm:cxn modelId="{5025F137-7A17-4423-80B6-6F45F4D60876}" type="presParOf" srcId="{BB0EA51F-824F-417D-8076-A4AB79473651}" destId="{79CF8770-60F1-4010-91C4-7A4FB5FBB9C5}" srcOrd="1" destOrd="0" presId="urn:microsoft.com/office/officeart/2005/8/layout/orgChart1"/>
    <dgm:cxn modelId="{A9795BC0-BF50-4D42-9876-BAE274BAF494}" type="presParOf" srcId="{79CF8770-60F1-4010-91C4-7A4FB5FBB9C5}" destId="{9F660131-C973-4D03-AFA4-347F1FA4B442}" srcOrd="0" destOrd="0" presId="urn:microsoft.com/office/officeart/2005/8/layout/orgChart1"/>
    <dgm:cxn modelId="{0A531C6F-CC12-4E6A-90F1-67E95343540D}" type="presParOf" srcId="{79CF8770-60F1-4010-91C4-7A4FB5FBB9C5}" destId="{FA15E9D6-81E1-441E-86BD-00A77BC370FD}" srcOrd="1" destOrd="0" presId="urn:microsoft.com/office/officeart/2005/8/layout/orgChart1"/>
    <dgm:cxn modelId="{99847CCF-BBDD-4C5D-A735-BE3F9AF0C2D1}" type="presParOf" srcId="{FA15E9D6-81E1-441E-86BD-00A77BC370FD}" destId="{978AECF2-F205-48E5-8F1A-7C667B49C641}" srcOrd="0" destOrd="0" presId="urn:microsoft.com/office/officeart/2005/8/layout/orgChart1"/>
    <dgm:cxn modelId="{430D2FFC-8CCF-4140-B29E-CCE2FE62D97D}" type="presParOf" srcId="{978AECF2-F205-48E5-8F1A-7C667B49C641}" destId="{048EA30B-D7CB-4B7A-BFF7-E105F571B851}" srcOrd="0" destOrd="0" presId="urn:microsoft.com/office/officeart/2005/8/layout/orgChart1"/>
    <dgm:cxn modelId="{A0522EB4-7813-4B67-807A-CEDB63452757}" type="presParOf" srcId="{978AECF2-F205-48E5-8F1A-7C667B49C641}" destId="{43B49B23-00BF-435A-BC45-57F46AC15B3B}" srcOrd="1" destOrd="0" presId="urn:microsoft.com/office/officeart/2005/8/layout/orgChart1"/>
    <dgm:cxn modelId="{9FADAF2C-4BF3-414B-8F90-415E4E8C8789}" type="presParOf" srcId="{FA15E9D6-81E1-441E-86BD-00A77BC370FD}" destId="{7A4AC9EE-8F2F-42D6-A31D-AF8E2964F2CB}" srcOrd="1" destOrd="0" presId="urn:microsoft.com/office/officeart/2005/8/layout/orgChart1"/>
    <dgm:cxn modelId="{8A11F156-0E3C-446A-B8E7-FBA80CF615B6}" type="presParOf" srcId="{7A4AC9EE-8F2F-42D6-A31D-AF8E2964F2CB}" destId="{93106F53-D33E-483A-89DA-0B876AA5A41D}" srcOrd="0" destOrd="0" presId="urn:microsoft.com/office/officeart/2005/8/layout/orgChart1"/>
    <dgm:cxn modelId="{F4559115-BD25-4C7B-B2CB-77554FA62714}" type="presParOf" srcId="{7A4AC9EE-8F2F-42D6-A31D-AF8E2964F2CB}" destId="{B82ABCE2-F755-4ED2-A7A8-8B09552EF891}" srcOrd="1" destOrd="0" presId="urn:microsoft.com/office/officeart/2005/8/layout/orgChart1"/>
    <dgm:cxn modelId="{DA1CDE99-E84B-4596-AD1B-3F69F299A7FF}" type="presParOf" srcId="{B82ABCE2-F755-4ED2-A7A8-8B09552EF891}" destId="{3133EF8C-5D44-49E3-A81F-B749FAB24684}" srcOrd="0" destOrd="0" presId="urn:microsoft.com/office/officeart/2005/8/layout/orgChart1"/>
    <dgm:cxn modelId="{11C31590-8358-45E8-BBD1-1A81AA56F3C9}" type="presParOf" srcId="{3133EF8C-5D44-49E3-A81F-B749FAB24684}" destId="{FBDBB2C0-C720-4CE3-A2D0-3519382C4EF8}" srcOrd="0" destOrd="0" presId="urn:microsoft.com/office/officeart/2005/8/layout/orgChart1"/>
    <dgm:cxn modelId="{0290C5B3-11A2-4EC7-AC37-D0A1E68928F8}" type="presParOf" srcId="{3133EF8C-5D44-49E3-A81F-B749FAB24684}" destId="{3440A13E-4952-4EEC-A524-436AC7E9B94A}" srcOrd="1" destOrd="0" presId="urn:microsoft.com/office/officeart/2005/8/layout/orgChart1"/>
    <dgm:cxn modelId="{DFEC7BDD-C21A-465D-959D-1CE93C5793D5}" type="presParOf" srcId="{B82ABCE2-F755-4ED2-A7A8-8B09552EF891}" destId="{D49AB294-0513-4F15-ABCD-AF8038F1A1EB}" srcOrd="1" destOrd="0" presId="urn:microsoft.com/office/officeart/2005/8/layout/orgChart1"/>
    <dgm:cxn modelId="{5FCFD498-6BFE-4A7F-AC3F-4284595513FE}" type="presParOf" srcId="{B82ABCE2-F755-4ED2-A7A8-8B09552EF891}" destId="{A31D7D6C-8AEE-47EF-B600-C35FC07BFA55}" srcOrd="2" destOrd="0" presId="urn:microsoft.com/office/officeart/2005/8/layout/orgChart1"/>
    <dgm:cxn modelId="{B38B2382-3AE9-40A1-9C8C-8E77800C7658}" type="presParOf" srcId="{FA15E9D6-81E1-441E-86BD-00A77BC370FD}" destId="{08732F17-EF9A-47F2-A24F-02C7EE7C40C2}" srcOrd="2" destOrd="0" presId="urn:microsoft.com/office/officeart/2005/8/layout/orgChart1"/>
    <dgm:cxn modelId="{228CA8BE-B101-47D2-8B26-8946A2857C5D}" type="presParOf" srcId="{79CF8770-60F1-4010-91C4-7A4FB5FBB9C5}" destId="{54DBBBEE-1DF6-445C-BC06-A0B3053306A3}" srcOrd="2" destOrd="0" presId="urn:microsoft.com/office/officeart/2005/8/layout/orgChart1"/>
    <dgm:cxn modelId="{D15D52FF-736D-4D0B-9B16-96391F659D22}" type="presParOf" srcId="{79CF8770-60F1-4010-91C4-7A4FB5FBB9C5}" destId="{143B2338-589D-437B-A94D-D165A000407D}" srcOrd="3" destOrd="0" presId="urn:microsoft.com/office/officeart/2005/8/layout/orgChart1"/>
    <dgm:cxn modelId="{6A31A8C7-2BC7-4D74-8F10-B9721C5F1306}" type="presParOf" srcId="{143B2338-589D-437B-A94D-D165A000407D}" destId="{E9994C37-4BA6-4EA1-8372-65A1B6657769}" srcOrd="0" destOrd="0" presId="urn:microsoft.com/office/officeart/2005/8/layout/orgChart1"/>
    <dgm:cxn modelId="{5C5AAFDF-9985-408A-8276-60155C7A6FE9}" type="presParOf" srcId="{E9994C37-4BA6-4EA1-8372-65A1B6657769}" destId="{E8C7A444-66FB-4B0B-B8C6-10AA44101170}" srcOrd="0" destOrd="0" presId="urn:microsoft.com/office/officeart/2005/8/layout/orgChart1"/>
    <dgm:cxn modelId="{23E6C361-7D0B-4C90-8B11-D5081D9B2617}" type="presParOf" srcId="{E9994C37-4BA6-4EA1-8372-65A1B6657769}" destId="{2CDDADA9-8C1A-4733-994D-587FBA176EA4}" srcOrd="1" destOrd="0" presId="urn:microsoft.com/office/officeart/2005/8/layout/orgChart1"/>
    <dgm:cxn modelId="{C708CCE0-CABA-43D4-9E37-ECBDBB42876B}" type="presParOf" srcId="{143B2338-589D-437B-A94D-D165A000407D}" destId="{E119EC53-629B-4BAD-AC97-E2334EC869F7}" srcOrd="1" destOrd="0" presId="urn:microsoft.com/office/officeart/2005/8/layout/orgChart1"/>
    <dgm:cxn modelId="{5E81F77E-C0DE-44B4-83A2-C618BF31B8EC}" type="presParOf" srcId="{E119EC53-629B-4BAD-AC97-E2334EC869F7}" destId="{ECC088F3-8A36-4523-A838-4311F745FAA2}" srcOrd="0" destOrd="0" presId="urn:microsoft.com/office/officeart/2005/8/layout/orgChart1"/>
    <dgm:cxn modelId="{2F36FBDD-F409-4763-81F4-05CED4DA393A}" type="presParOf" srcId="{E119EC53-629B-4BAD-AC97-E2334EC869F7}" destId="{77EAFAC6-1F2F-4063-875B-AF39E292410A}" srcOrd="1" destOrd="0" presId="urn:microsoft.com/office/officeart/2005/8/layout/orgChart1"/>
    <dgm:cxn modelId="{40851ECF-4186-45AA-9724-20D4D316978F}" type="presParOf" srcId="{77EAFAC6-1F2F-4063-875B-AF39E292410A}" destId="{E93D3BC6-9D84-4BF6-9185-8597DF85B1E9}" srcOrd="0" destOrd="0" presId="urn:microsoft.com/office/officeart/2005/8/layout/orgChart1"/>
    <dgm:cxn modelId="{6371AE3D-E8B8-4193-9DBF-8AA4CC79B476}" type="presParOf" srcId="{E93D3BC6-9D84-4BF6-9185-8597DF85B1E9}" destId="{2A32926F-FA5C-41E5-AF7E-EC48939C4C4D}" srcOrd="0" destOrd="0" presId="urn:microsoft.com/office/officeart/2005/8/layout/orgChart1"/>
    <dgm:cxn modelId="{EE9CFBF7-D4D9-40DA-B6C2-6A0A5D2BC06F}" type="presParOf" srcId="{E93D3BC6-9D84-4BF6-9185-8597DF85B1E9}" destId="{E569E78A-76C6-4AA9-8053-B90B1BDF019D}" srcOrd="1" destOrd="0" presId="urn:microsoft.com/office/officeart/2005/8/layout/orgChart1"/>
    <dgm:cxn modelId="{5D04E4E3-8C9D-4551-A4E6-95114FBAE8A3}" type="presParOf" srcId="{77EAFAC6-1F2F-4063-875B-AF39E292410A}" destId="{84B09DC0-FE27-4CB3-AE1E-39BC8559B27D}" srcOrd="1" destOrd="0" presId="urn:microsoft.com/office/officeart/2005/8/layout/orgChart1"/>
    <dgm:cxn modelId="{B88B727A-0A6B-44E8-A650-7563402CAF24}" type="presParOf" srcId="{77EAFAC6-1F2F-4063-875B-AF39E292410A}" destId="{D0FB0A60-3D83-42CD-ACC6-C0A3239103D0}" srcOrd="2" destOrd="0" presId="urn:microsoft.com/office/officeart/2005/8/layout/orgChart1"/>
    <dgm:cxn modelId="{5A337CB1-FACD-4D7C-910B-07955A400B62}" type="presParOf" srcId="{143B2338-589D-437B-A94D-D165A000407D}" destId="{0A798EA6-E2F5-4263-BD75-F5D60E1A8511}" srcOrd="2" destOrd="0" presId="urn:microsoft.com/office/officeart/2005/8/layout/orgChart1"/>
    <dgm:cxn modelId="{36DC2D31-6373-47E3-8601-D4E2FCFD476D}" type="presParOf" srcId="{BB0EA51F-824F-417D-8076-A4AB79473651}" destId="{CC8773AC-3E48-4DEC-98CB-CA7BCDD84DDF}" srcOrd="2" destOrd="0" presId="urn:microsoft.com/office/officeart/2005/8/layout/orgChart1"/>
    <dgm:cxn modelId="{6B480BAC-6B9A-4244-B9AD-571830C7F62C}" type="presParOf" srcId="{ECB9A40E-2FD8-4F2C-9249-234FDD39D9E3}" destId="{6B2708E1-2EB3-4479-AF54-62690512BF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641CEF-19A4-4850-A0BC-3FAE2AF77830}" type="doc">
      <dgm:prSet loTypeId="urn:microsoft.com/office/officeart/2005/8/layout/orgChart1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D0988BA-C134-417F-9C29-87C22148AC9B}">
      <dgm:prSet phldrT="[Текст]" custT="1"/>
      <dgm:spPr/>
      <dgm:t>
        <a:bodyPr/>
        <a:lstStyle/>
        <a:p>
          <a:r>
            <a:rPr lang="ru-RU" sz="2400" dirty="0" smtClean="0"/>
            <a:t>Горные породы</a:t>
          </a:r>
          <a:endParaRPr lang="ru-RU" sz="2400" dirty="0"/>
        </a:p>
      </dgm:t>
    </dgm:pt>
    <dgm:pt modelId="{E2879C8A-8E91-424C-825C-1E140398A47A}" type="parTrans" cxnId="{7F852CDC-3CF5-4ACA-A8A8-A57784C76ED8}">
      <dgm:prSet/>
      <dgm:spPr/>
      <dgm:t>
        <a:bodyPr/>
        <a:lstStyle/>
        <a:p>
          <a:endParaRPr lang="ru-RU"/>
        </a:p>
      </dgm:t>
    </dgm:pt>
    <dgm:pt modelId="{7749B8C2-88C9-4CAC-8B67-44DA4C1FC196}" type="sibTrans" cxnId="{7F852CDC-3CF5-4ACA-A8A8-A57784C76ED8}">
      <dgm:prSet/>
      <dgm:spPr/>
      <dgm:t>
        <a:bodyPr/>
        <a:lstStyle/>
        <a:p>
          <a:endParaRPr lang="ru-RU"/>
        </a:p>
      </dgm:t>
    </dgm:pt>
    <dgm:pt modelId="{B2155ECE-9710-464B-AAFE-B2550D0A80D5}">
      <dgm:prSet phldrT="[Текст]"/>
      <dgm:spPr/>
      <dgm:t>
        <a:bodyPr/>
        <a:lstStyle/>
        <a:p>
          <a:r>
            <a:rPr lang="ru-RU" dirty="0" smtClean="0"/>
            <a:t>магматические</a:t>
          </a:r>
          <a:endParaRPr lang="ru-RU" dirty="0"/>
        </a:p>
      </dgm:t>
    </dgm:pt>
    <dgm:pt modelId="{1412B539-A535-471D-A3BC-EDBDCB4A4F5F}" type="parTrans" cxnId="{C9E1C947-5EBA-490D-B67C-3A6930244248}">
      <dgm:prSet/>
      <dgm:spPr/>
      <dgm:t>
        <a:bodyPr/>
        <a:lstStyle/>
        <a:p>
          <a:endParaRPr lang="ru-RU"/>
        </a:p>
      </dgm:t>
    </dgm:pt>
    <dgm:pt modelId="{755D04DB-18AE-40D4-98C9-553B1C68DC8A}" type="sibTrans" cxnId="{C9E1C947-5EBA-490D-B67C-3A6930244248}">
      <dgm:prSet/>
      <dgm:spPr/>
      <dgm:t>
        <a:bodyPr/>
        <a:lstStyle/>
        <a:p>
          <a:endParaRPr lang="ru-RU"/>
        </a:p>
      </dgm:t>
    </dgm:pt>
    <dgm:pt modelId="{BBD8792D-4270-4697-BBEA-4F6A29B97F93}">
      <dgm:prSet phldrT="[Текст]"/>
      <dgm:spPr/>
      <dgm:t>
        <a:bodyPr/>
        <a:lstStyle/>
        <a:p>
          <a:r>
            <a:rPr lang="ru-RU" dirty="0" smtClean="0"/>
            <a:t>Глубинные</a:t>
          </a:r>
          <a:endParaRPr lang="ru-RU" dirty="0"/>
        </a:p>
      </dgm:t>
    </dgm:pt>
    <dgm:pt modelId="{605F208F-E724-45AF-BAF4-AF76DE66E611}" type="parTrans" cxnId="{16820292-14C3-479A-A1F7-509A74C19AED}">
      <dgm:prSet/>
      <dgm:spPr/>
      <dgm:t>
        <a:bodyPr/>
        <a:lstStyle/>
        <a:p>
          <a:endParaRPr lang="ru-RU"/>
        </a:p>
      </dgm:t>
    </dgm:pt>
    <dgm:pt modelId="{8E71591E-5BC1-491C-B813-7DB91A73D91B}" type="sibTrans" cxnId="{16820292-14C3-479A-A1F7-509A74C19AED}">
      <dgm:prSet/>
      <dgm:spPr/>
      <dgm:t>
        <a:bodyPr/>
        <a:lstStyle/>
        <a:p>
          <a:endParaRPr lang="ru-RU"/>
        </a:p>
      </dgm:t>
    </dgm:pt>
    <dgm:pt modelId="{225DC76D-9024-481C-8347-0BF59D597AF1}">
      <dgm:prSet phldrT="[Текст]"/>
      <dgm:spPr/>
      <dgm:t>
        <a:bodyPr/>
        <a:lstStyle/>
        <a:p>
          <a:r>
            <a:rPr lang="ru-RU" dirty="0" smtClean="0"/>
            <a:t>Излившиеся</a:t>
          </a:r>
          <a:endParaRPr lang="ru-RU" dirty="0"/>
        </a:p>
      </dgm:t>
    </dgm:pt>
    <dgm:pt modelId="{CDF3E79D-EAC6-415F-8A7A-5CA127DB413F}" type="parTrans" cxnId="{1721ED26-6ED2-46D3-BF87-2DDC52F11EF6}">
      <dgm:prSet/>
      <dgm:spPr/>
      <dgm:t>
        <a:bodyPr/>
        <a:lstStyle/>
        <a:p>
          <a:endParaRPr lang="ru-RU"/>
        </a:p>
      </dgm:t>
    </dgm:pt>
    <dgm:pt modelId="{84DA832E-8370-4AAC-9095-A4B80D901BEA}" type="sibTrans" cxnId="{1721ED26-6ED2-46D3-BF87-2DDC52F11EF6}">
      <dgm:prSet/>
      <dgm:spPr/>
      <dgm:t>
        <a:bodyPr/>
        <a:lstStyle/>
        <a:p>
          <a:endParaRPr lang="ru-RU"/>
        </a:p>
      </dgm:t>
    </dgm:pt>
    <dgm:pt modelId="{DC1EA7DA-9BDA-411B-9DA6-07D2334D253F}">
      <dgm:prSet phldrT="[Текст]"/>
      <dgm:spPr/>
      <dgm:t>
        <a:bodyPr/>
        <a:lstStyle/>
        <a:p>
          <a:r>
            <a:rPr lang="ru-RU" dirty="0" smtClean="0"/>
            <a:t>Осадочные</a:t>
          </a:r>
          <a:endParaRPr lang="ru-RU" dirty="0"/>
        </a:p>
      </dgm:t>
    </dgm:pt>
    <dgm:pt modelId="{99BF100A-EE64-4A36-936D-ABF0596F74BC}" type="parTrans" cxnId="{0C1E6A89-BC34-4ABA-BBDE-CBD9F46F5B39}">
      <dgm:prSet/>
      <dgm:spPr/>
      <dgm:t>
        <a:bodyPr/>
        <a:lstStyle/>
        <a:p>
          <a:endParaRPr lang="ru-RU"/>
        </a:p>
      </dgm:t>
    </dgm:pt>
    <dgm:pt modelId="{FC3DB3F6-5435-40D0-B2BD-16601CF53551}" type="sibTrans" cxnId="{0C1E6A89-BC34-4ABA-BBDE-CBD9F46F5B39}">
      <dgm:prSet/>
      <dgm:spPr/>
      <dgm:t>
        <a:bodyPr/>
        <a:lstStyle/>
        <a:p>
          <a:endParaRPr lang="ru-RU"/>
        </a:p>
      </dgm:t>
    </dgm:pt>
    <dgm:pt modelId="{FB45E088-FECE-4D64-B973-0C3D505454C5}">
      <dgm:prSet phldrT="[Текст]"/>
      <dgm:spPr/>
      <dgm:t>
        <a:bodyPr/>
        <a:lstStyle/>
        <a:p>
          <a:r>
            <a:rPr lang="ru-RU" dirty="0" smtClean="0"/>
            <a:t>Обломочные</a:t>
          </a:r>
          <a:endParaRPr lang="ru-RU" dirty="0"/>
        </a:p>
      </dgm:t>
    </dgm:pt>
    <dgm:pt modelId="{DD88DFC2-6C4D-47E0-9D97-D02DDA98EDEF}" type="parTrans" cxnId="{B62A9E21-FBBD-40FB-9B24-98FFDD631030}">
      <dgm:prSet/>
      <dgm:spPr/>
      <dgm:t>
        <a:bodyPr/>
        <a:lstStyle/>
        <a:p>
          <a:endParaRPr lang="ru-RU"/>
        </a:p>
      </dgm:t>
    </dgm:pt>
    <dgm:pt modelId="{A3B0DCD7-4EF5-4358-994B-530C70E00284}" type="sibTrans" cxnId="{B62A9E21-FBBD-40FB-9B24-98FFDD631030}">
      <dgm:prSet/>
      <dgm:spPr/>
      <dgm:t>
        <a:bodyPr/>
        <a:lstStyle/>
        <a:p>
          <a:endParaRPr lang="ru-RU"/>
        </a:p>
      </dgm:t>
    </dgm:pt>
    <dgm:pt modelId="{DB947BDD-FEC6-4492-B881-4C06D8F7FA37}">
      <dgm:prSet phldrT="[Текст]"/>
      <dgm:spPr/>
      <dgm:t>
        <a:bodyPr/>
        <a:lstStyle/>
        <a:p>
          <a:r>
            <a:rPr lang="ru-RU" dirty="0" smtClean="0"/>
            <a:t>Химические</a:t>
          </a:r>
          <a:endParaRPr lang="ru-RU" dirty="0"/>
        </a:p>
      </dgm:t>
    </dgm:pt>
    <dgm:pt modelId="{64508E93-BDDE-4EF4-8E48-E9E054FE967D}" type="parTrans" cxnId="{827F151C-4B15-48CB-A39E-C32578B40F8B}">
      <dgm:prSet/>
      <dgm:spPr/>
      <dgm:t>
        <a:bodyPr/>
        <a:lstStyle/>
        <a:p>
          <a:endParaRPr lang="ru-RU"/>
        </a:p>
      </dgm:t>
    </dgm:pt>
    <dgm:pt modelId="{8B1EE104-DC96-4487-9AB1-ECBF91DF0947}" type="sibTrans" cxnId="{827F151C-4B15-48CB-A39E-C32578B40F8B}">
      <dgm:prSet/>
      <dgm:spPr/>
      <dgm:t>
        <a:bodyPr/>
        <a:lstStyle/>
        <a:p>
          <a:endParaRPr lang="ru-RU"/>
        </a:p>
      </dgm:t>
    </dgm:pt>
    <dgm:pt modelId="{A14B799E-AF8D-4A23-BDF9-5EF3DAC7ACD8}">
      <dgm:prSet phldrT="[Текст]"/>
      <dgm:spPr/>
      <dgm:t>
        <a:bodyPr/>
        <a:lstStyle/>
        <a:p>
          <a:r>
            <a:rPr lang="ru-RU" dirty="0" smtClean="0"/>
            <a:t>Органические</a:t>
          </a:r>
          <a:endParaRPr lang="ru-RU" dirty="0"/>
        </a:p>
      </dgm:t>
    </dgm:pt>
    <dgm:pt modelId="{523C36F7-BC73-4B75-8D00-E5E074196199}" type="parTrans" cxnId="{A2DF4291-7468-4E87-9354-2D6134069813}">
      <dgm:prSet/>
      <dgm:spPr/>
      <dgm:t>
        <a:bodyPr/>
        <a:lstStyle/>
        <a:p>
          <a:endParaRPr lang="ru-RU"/>
        </a:p>
      </dgm:t>
    </dgm:pt>
    <dgm:pt modelId="{2FF70D5C-7CD9-40D2-926B-A0E4D95812A7}" type="sibTrans" cxnId="{A2DF4291-7468-4E87-9354-2D6134069813}">
      <dgm:prSet/>
      <dgm:spPr/>
      <dgm:t>
        <a:bodyPr/>
        <a:lstStyle/>
        <a:p>
          <a:endParaRPr lang="ru-RU"/>
        </a:p>
      </dgm:t>
    </dgm:pt>
    <dgm:pt modelId="{2D7FF0C6-7D2C-4FEB-B672-2DF604C78EA6}">
      <dgm:prSet phldrT="[Текст]"/>
      <dgm:spPr/>
      <dgm:t>
        <a:bodyPr/>
        <a:lstStyle/>
        <a:p>
          <a:r>
            <a:rPr lang="ru-RU" dirty="0" smtClean="0"/>
            <a:t>железная руда, гранит</a:t>
          </a:r>
          <a:endParaRPr lang="ru-RU" dirty="0"/>
        </a:p>
      </dgm:t>
    </dgm:pt>
    <dgm:pt modelId="{5468AB9F-DCAB-429E-828F-D32EA87E1680}" type="parTrans" cxnId="{50FF5FBF-4EFB-4E1F-B6E7-7627B1F62583}">
      <dgm:prSet/>
      <dgm:spPr/>
      <dgm:t>
        <a:bodyPr/>
        <a:lstStyle/>
        <a:p>
          <a:endParaRPr lang="ru-RU"/>
        </a:p>
      </dgm:t>
    </dgm:pt>
    <dgm:pt modelId="{FD1ED648-B280-4716-8E3C-7DDB259AFA5A}" type="sibTrans" cxnId="{50FF5FBF-4EFB-4E1F-B6E7-7627B1F62583}">
      <dgm:prSet/>
      <dgm:spPr/>
      <dgm:t>
        <a:bodyPr/>
        <a:lstStyle/>
        <a:p>
          <a:endParaRPr lang="ru-RU"/>
        </a:p>
      </dgm:t>
    </dgm:pt>
    <dgm:pt modelId="{D5A19DB6-0117-43CC-BB8C-7717691B742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вулканическое стекло, пемза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99CBFC8-0562-41D6-A635-28F8233BA5F1}" type="parTrans" cxnId="{A1B8D3B3-4D06-4B36-B53D-7CA1204033E4}">
      <dgm:prSet/>
      <dgm:spPr/>
      <dgm:t>
        <a:bodyPr/>
        <a:lstStyle/>
        <a:p>
          <a:endParaRPr lang="ru-RU"/>
        </a:p>
      </dgm:t>
    </dgm:pt>
    <dgm:pt modelId="{21658579-4CC9-4868-A82F-F32170131ACF}" type="sibTrans" cxnId="{A1B8D3B3-4D06-4B36-B53D-7CA1204033E4}">
      <dgm:prSet/>
      <dgm:spPr/>
      <dgm:t>
        <a:bodyPr/>
        <a:lstStyle/>
        <a:p>
          <a:endParaRPr lang="ru-RU"/>
        </a:p>
      </dgm:t>
    </dgm:pt>
    <dgm:pt modelId="{8F1EA853-7ECE-436B-9F35-9C3820888829}">
      <dgm:prSet phldrT="[Текст]"/>
      <dgm:spPr/>
      <dgm:t>
        <a:bodyPr/>
        <a:lstStyle/>
        <a:p>
          <a:r>
            <a:rPr lang="ru-RU" dirty="0" smtClean="0"/>
            <a:t>песок, глина, щебень, галька</a:t>
          </a:r>
          <a:endParaRPr lang="ru-RU" dirty="0"/>
        </a:p>
      </dgm:t>
    </dgm:pt>
    <dgm:pt modelId="{D07856B7-FE5F-4CC3-9AB7-A32841FE137A}" type="parTrans" cxnId="{4637AB09-FAB9-4AE1-91AE-AEFF7790EBAD}">
      <dgm:prSet/>
      <dgm:spPr/>
      <dgm:t>
        <a:bodyPr/>
        <a:lstStyle/>
        <a:p>
          <a:endParaRPr lang="ru-RU"/>
        </a:p>
      </dgm:t>
    </dgm:pt>
    <dgm:pt modelId="{C6CB4D9B-7D23-4984-9600-9735D40581E0}" type="sibTrans" cxnId="{4637AB09-FAB9-4AE1-91AE-AEFF7790EBAD}">
      <dgm:prSet/>
      <dgm:spPr/>
      <dgm:t>
        <a:bodyPr/>
        <a:lstStyle/>
        <a:p>
          <a:endParaRPr lang="ru-RU"/>
        </a:p>
      </dgm:t>
    </dgm:pt>
    <dgm:pt modelId="{1D14C4EC-CD0D-4FE1-8595-4CFB94CF6889}">
      <dgm:prSet phldrT="[Текст]"/>
      <dgm:spPr/>
      <dgm:t>
        <a:bodyPr/>
        <a:lstStyle/>
        <a:p>
          <a:r>
            <a:rPr lang="ru-RU" dirty="0" smtClean="0"/>
            <a:t>поваренная соль, гипс</a:t>
          </a:r>
          <a:endParaRPr lang="ru-RU" dirty="0"/>
        </a:p>
      </dgm:t>
    </dgm:pt>
    <dgm:pt modelId="{2D0D6A1C-6B36-41CB-AA82-831BDC6FF1C8}" type="parTrans" cxnId="{7AEC1D4F-3AE8-4914-8815-653C30BB5325}">
      <dgm:prSet/>
      <dgm:spPr/>
      <dgm:t>
        <a:bodyPr/>
        <a:lstStyle/>
        <a:p>
          <a:endParaRPr lang="ru-RU"/>
        </a:p>
      </dgm:t>
    </dgm:pt>
    <dgm:pt modelId="{B6C366F8-CA41-4321-B235-3528486AC617}" type="sibTrans" cxnId="{7AEC1D4F-3AE8-4914-8815-653C30BB5325}">
      <dgm:prSet/>
      <dgm:spPr/>
      <dgm:t>
        <a:bodyPr/>
        <a:lstStyle/>
        <a:p>
          <a:endParaRPr lang="ru-RU"/>
        </a:p>
      </dgm:t>
    </dgm:pt>
    <dgm:pt modelId="{EB9AFE64-957C-4A50-8C60-43550EB88E61}">
      <dgm:prSet phldrT="[Текст]"/>
      <dgm:spPr/>
      <dgm:t>
        <a:bodyPr/>
        <a:lstStyle/>
        <a:p>
          <a:r>
            <a:rPr lang="ru-RU" dirty="0" smtClean="0"/>
            <a:t>каменный уголь, торф, мел, нефть, известняк</a:t>
          </a:r>
          <a:endParaRPr lang="ru-RU" dirty="0"/>
        </a:p>
      </dgm:t>
    </dgm:pt>
    <dgm:pt modelId="{416A40C6-38F8-4AE0-A243-546E470F5900}" type="parTrans" cxnId="{3A13F8CC-EA51-4FDB-8014-010DC33BA39B}">
      <dgm:prSet/>
      <dgm:spPr/>
      <dgm:t>
        <a:bodyPr/>
        <a:lstStyle/>
        <a:p>
          <a:endParaRPr lang="ru-RU"/>
        </a:p>
      </dgm:t>
    </dgm:pt>
    <dgm:pt modelId="{9C5649D2-33AA-4353-ABC6-70E0CA023D18}" type="sibTrans" cxnId="{3A13F8CC-EA51-4FDB-8014-010DC33BA39B}">
      <dgm:prSet/>
      <dgm:spPr/>
      <dgm:t>
        <a:bodyPr/>
        <a:lstStyle/>
        <a:p>
          <a:endParaRPr lang="ru-RU"/>
        </a:p>
      </dgm:t>
    </dgm:pt>
    <dgm:pt modelId="{740BAEB5-05CD-480E-95B7-9E0C4DC981CC}" type="pres">
      <dgm:prSet presAssocID="{A9641CEF-19A4-4850-A0BC-3FAE2AF778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B9A40E-2FD8-4F2C-9249-234FDD39D9E3}" type="pres">
      <dgm:prSet presAssocID="{0D0988BA-C134-417F-9C29-87C22148AC9B}" presName="hierRoot1" presStyleCnt="0">
        <dgm:presLayoutVars>
          <dgm:hierBranch val="init"/>
        </dgm:presLayoutVars>
      </dgm:prSet>
      <dgm:spPr/>
    </dgm:pt>
    <dgm:pt modelId="{1F9E4AE8-4A42-40BB-90CF-77C5B5E886C2}" type="pres">
      <dgm:prSet presAssocID="{0D0988BA-C134-417F-9C29-87C22148AC9B}" presName="rootComposite1" presStyleCnt="0"/>
      <dgm:spPr/>
    </dgm:pt>
    <dgm:pt modelId="{CE2BBBB7-4DC6-4F1C-8A31-C31726004A4F}" type="pres">
      <dgm:prSet presAssocID="{0D0988BA-C134-417F-9C29-87C22148AC9B}" presName="rootText1" presStyleLbl="node0" presStyleIdx="0" presStyleCnt="1">
        <dgm:presLayoutVars>
          <dgm:chPref val="3"/>
        </dgm:presLayoutVars>
      </dgm:prSet>
      <dgm:spPr/>
    </dgm:pt>
    <dgm:pt modelId="{10886C89-7458-48B7-858F-FE367E913737}" type="pres">
      <dgm:prSet presAssocID="{0D0988BA-C134-417F-9C29-87C22148AC9B}" presName="rootConnector1" presStyleLbl="node1" presStyleIdx="0" presStyleCnt="0"/>
      <dgm:spPr/>
    </dgm:pt>
    <dgm:pt modelId="{68A7E637-67A4-46DA-A101-AC7BC00FACEB}" type="pres">
      <dgm:prSet presAssocID="{0D0988BA-C134-417F-9C29-87C22148AC9B}" presName="hierChild2" presStyleCnt="0"/>
      <dgm:spPr/>
    </dgm:pt>
    <dgm:pt modelId="{62C84172-85C0-46A9-B6BA-644C25471A2D}" type="pres">
      <dgm:prSet presAssocID="{1412B539-A535-471D-A3BC-EDBDCB4A4F5F}" presName="Name37" presStyleLbl="parChTrans1D2" presStyleIdx="0" presStyleCnt="2"/>
      <dgm:spPr/>
    </dgm:pt>
    <dgm:pt modelId="{BB0EA51F-824F-417D-8076-A4AB79473651}" type="pres">
      <dgm:prSet presAssocID="{B2155ECE-9710-464B-AAFE-B2550D0A80D5}" presName="hierRoot2" presStyleCnt="0">
        <dgm:presLayoutVars>
          <dgm:hierBranch val="init"/>
        </dgm:presLayoutVars>
      </dgm:prSet>
      <dgm:spPr/>
    </dgm:pt>
    <dgm:pt modelId="{B2BD3F33-775A-4F4C-88AF-CD4C405A05EE}" type="pres">
      <dgm:prSet presAssocID="{B2155ECE-9710-464B-AAFE-B2550D0A80D5}" presName="rootComposite" presStyleCnt="0"/>
      <dgm:spPr/>
    </dgm:pt>
    <dgm:pt modelId="{2A5C2500-B6FD-4CE0-95A5-CCCCC78D6B32}" type="pres">
      <dgm:prSet presAssocID="{B2155ECE-9710-464B-AAFE-B2550D0A80D5}" presName="rootText" presStyleLbl="node2" presStyleIdx="0" presStyleCnt="2">
        <dgm:presLayoutVars>
          <dgm:chPref val="3"/>
        </dgm:presLayoutVars>
      </dgm:prSet>
      <dgm:spPr/>
    </dgm:pt>
    <dgm:pt modelId="{BD5492C1-8665-43D4-8D96-9EF8004380F0}" type="pres">
      <dgm:prSet presAssocID="{B2155ECE-9710-464B-AAFE-B2550D0A80D5}" presName="rootConnector" presStyleLbl="node2" presStyleIdx="0" presStyleCnt="2"/>
      <dgm:spPr/>
    </dgm:pt>
    <dgm:pt modelId="{79CF8770-60F1-4010-91C4-7A4FB5FBB9C5}" type="pres">
      <dgm:prSet presAssocID="{B2155ECE-9710-464B-AAFE-B2550D0A80D5}" presName="hierChild4" presStyleCnt="0"/>
      <dgm:spPr/>
    </dgm:pt>
    <dgm:pt modelId="{9F660131-C973-4D03-AFA4-347F1FA4B442}" type="pres">
      <dgm:prSet presAssocID="{605F208F-E724-45AF-BAF4-AF76DE66E611}" presName="Name37" presStyleLbl="parChTrans1D3" presStyleIdx="0" presStyleCnt="5"/>
      <dgm:spPr/>
    </dgm:pt>
    <dgm:pt modelId="{FA15E9D6-81E1-441E-86BD-00A77BC370FD}" type="pres">
      <dgm:prSet presAssocID="{BBD8792D-4270-4697-BBEA-4F6A29B97F93}" presName="hierRoot2" presStyleCnt="0">
        <dgm:presLayoutVars>
          <dgm:hierBranch val="init"/>
        </dgm:presLayoutVars>
      </dgm:prSet>
      <dgm:spPr/>
    </dgm:pt>
    <dgm:pt modelId="{978AECF2-F205-48E5-8F1A-7C667B49C641}" type="pres">
      <dgm:prSet presAssocID="{BBD8792D-4270-4697-BBEA-4F6A29B97F93}" presName="rootComposite" presStyleCnt="0"/>
      <dgm:spPr/>
    </dgm:pt>
    <dgm:pt modelId="{048EA30B-D7CB-4B7A-BFF7-E105F571B851}" type="pres">
      <dgm:prSet presAssocID="{BBD8792D-4270-4697-BBEA-4F6A29B97F93}" presName="rootText" presStyleLbl="node3" presStyleIdx="0" presStyleCnt="5">
        <dgm:presLayoutVars>
          <dgm:chPref val="3"/>
        </dgm:presLayoutVars>
      </dgm:prSet>
      <dgm:spPr/>
    </dgm:pt>
    <dgm:pt modelId="{43B49B23-00BF-435A-BC45-57F46AC15B3B}" type="pres">
      <dgm:prSet presAssocID="{BBD8792D-4270-4697-BBEA-4F6A29B97F93}" presName="rootConnector" presStyleLbl="node3" presStyleIdx="0" presStyleCnt="5"/>
      <dgm:spPr/>
    </dgm:pt>
    <dgm:pt modelId="{7A4AC9EE-8F2F-42D6-A31D-AF8E2964F2CB}" type="pres">
      <dgm:prSet presAssocID="{BBD8792D-4270-4697-BBEA-4F6A29B97F93}" presName="hierChild4" presStyleCnt="0"/>
      <dgm:spPr/>
    </dgm:pt>
    <dgm:pt modelId="{0952C455-C087-4E1D-BC18-4DAC41D2299D}" type="pres">
      <dgm:prSet presAssocID="{5468AB9F-DCAB-429E-828F-D32EA87E1680}" presName="Name37" presStyleLbl="parChTrans1D4" presStyleIdx="0" presStyleCnt="5"/>
      <dgm:spPr/>
    </dgm:pt>
    <dgm:pt modelId="{E057AF07-1A91-41EB-8889-02CB7832478C}" type="pres">
      <dgm:prSet presAssocID="{2D7FF0C6-7D2C-4FEB-B672-2DF604C78EA6}" presName="hierRoot2" presStyleCnt="0">
        <dgm:presLayoutVars>
          <dgm:hierBranch val="init"/>
        </dgm:presLayoutVars>
      </dgm:prSet>
      <dgm:spPr/>
    </dgm:pt>
    <dgm:pt modelId="{63CE1A02-F21D-412A-9ABB-4DA6E02FDE0D}" type="pres">
      <dgm:prSet presAssocID="{2D7FF0C6-7D2C-4FEB-B672-2DF604C78EA6}" presName="rootComposite" presStyleCnt="0"/>
      <dgm:spPr/>
    </dgm:pt>
    <dgm:pt modelId="{878FBCE7-66C0-4C9D-B0D0-0F1EC09C5FD1}" type="pres">
      <dgm:prSet presAssocID="{2D7FF0C6-7D2C-4FEB-B672-2DF604C78EA6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663E63-35B4-409B-94BB-AFB0BA225152}" type="pres">
      <dgm:prSet presAssocID="{2D7FF0C6-7D2C-4FEB-B672-2DF604C78EA6}" presName="rootConnector" presStyleLbl="node4" presStyleIdx="0" presStyleCnt="5"/>
      <dgm:spPr/>
    </dgm:pt>
    <dgm:pt modelId="{EFB4A6C2-7825-4040-BCC5-398537E0280E}" type="pres">
      <dgm:prSet presAssocID="{2D7FF0C6-7D2C-4FEB-B672-2DF604C78EA6}" presName="hierChild4" presStyleCnt="0"/>
      <dgm:spPr/>
    </dgm:pt>
    <dgm:pt modelId="{12F25958-FC12-4F5A-9029-9F5ED795666D}" type="pres">
      <dgm:prSet presAssocID="{2D7FF0C6-7D2C-4FEB-B672-2DF604C78EA6}" presName="hierChild5" presStyleCnt="0"/>
      <dgm:spPr/>
    </dgm:pt>
    <dgm:pt modelId="{08732F17-EF9A-47F2-A24F-02C7EE7C40C2}" type="pres">
      <dgm:prSet presAssocID="{BBD8792D-4270-4697-BBEA-4F6A29B97F93}" presName="hierChild5" presStyleCnt="0"/>
      <dgm:spPr/>
    </dgm:pt>
    <dgm:pt modelId="{54DBBBEE-1DF6-445C-BC06-A0B3053306A3}" type="pres">
      <dgm:prSet presAssocID="{CDF3E79D-EAC6-415F-8A7A-5CA127DB413F}" presName="Name37" presStyleLbl="parChTrans1D3" presStyleIdx="1" presStyleCnt="5"/>
      <dgm:spPr/>
    </dgm:pt>
    <dgm:pt modelId="{143B2338-589D-437B-A94D-D165A000407D}" type="pres">
      <dgm:prSet presAssocID="{225DC76D-9024-481C-8347-0BF59D597AF1}" presName="hierRoot2" presStyleCnt="0">
        <dgm:presLayoutVars>
          <dgm:hierBranch val="init"/>
        </dgm:presLayoutVars>
      </dgm:prSet>
      <dgm:spPr/>
    </dgm:pt>
    <dgm:pt modelId="{E9994C37-4BA6-4EA1-8372-65A1B6657769}" type="pres">
      <dgm:prSet presAssocID="{225DC76D-9024-481C-8347-0BF59D597AF1}" presName="rootComposite" presStyleCnt="0"/>
      <dgm:spPr/>
    </dgm:pt>
    <dgm:pt modelId="{E8C7A444-66FB-4B0B-B8C6-10AA44101170}" type="pres">
      <dgm:prSet presAssocID="{225DC76D-9024-481C-8347-0BF59D597AF1}" presName="rootText" presStyleLbl="node3" presStyleIdx="1" presStyleCnt="5">
        <dgm:presLayoutVars>
          <dgm:chPref val="3"/>
        </dgm:presLayoutVars>
      </dgm:prSet>
      <dgm:spPr/>
    </dgm:pt>
    <dgm:pt modelId="{2CDDADA9-8C1A-4733-994D-587FBA176EA4}" type="pres">
      <dgm:prSet presAssocID="{225DC76D-9024-481C-8347-0BF59D597AF1}" presName="rootConnector" presStyleLbl="node3" presStyleIdx="1" presStyleCnt="5"/>
      <dgm:spPr/>
    </dgm:pt>
    <dgm:pt modelId="{E119EC53-629B-4BAD-AC97-E2334EC869F7}" type="pres">
      <dgm:prSet presAssocID="{225DC76D-9024-481C-8347-0BF59D597AF1}" presName="hierChild4" presStyleCnt="0"/>
      <dgm:spPr/>
    </dgm:pt>
    <dgm:pt modelId="{CD29D253-999C-4947-9757-9BE93646C388}" type="pres">
      <dgm:prSet presAssocID="{A99CBFC8-0562-41D6-A635-28F8233BA5F1}" presName="Name37" presStyleLbl="parChTrans1D4" presStyleIdx="1" presStyleCnt="5"/>
      <dgm:spPr/>
    </dgm:pt>
    <dgm:pt modelId="{88F8FF01-4E26-47D5-9F0B-172D140A2A3F}" type="pres">
      <dgm:prSet presAssocID="{D5A19DB6-0117-43CC-BB8C-7717691B7420}" presName="hierRoot2" presStyleCnt="0">
        <dgm:presLayoutVars>
          <dgm:hierBranch val="init"/>
        </dgm:presLayoutVars>
      </dgm:prSet>
      <dgm:spPr/>
    </dgm:pt>
    <dgm:pt modelId="{5919C426-41B0-476D-AF5D-EFF536C57738}" type="pres">
      <dgm:prSet presAssocID="{D5A19DB6-0117-43CC-BB8C-7717691B7420}" presName="rootComposite" presStyleCnt="0"/>
      <dgm:spPr/>
    </dgm:pt>
    <dgm:pt modelId="{69EF5ABC-ACDB-44EF-A88A-01E4C52FE538}" type="pres">
      <dgm:prSet presAssocID="{D5A19DB6-0117-43CC-BB8C-7717691B7420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717E88-BFFC-4751-BCB8-621D349F2D54}" type="pres">
      <dgm:prSet presAssocID="{D5A19DB6-0117-43CC-BB8C-7717691B7420}" presName="rootConnector" presStyleLbl="node4" presStyleIdx="1" presStyleCnt="5"/>
      <dgm:spPr/>
    </dgm:pt>
    <dgm:pt modelId="{A604C752-2062-4980-818A-1CCE2B9BFE57}" type="pres">
      <dgm:prSet presAssocID="{D5A19DB6-0117-43CC-BB8C-7717691B7420}" presName="hierChild4" presStyleCnt="0"/>
      <dgm:spPr/>
    </dgm:pt>
    <dgm:pt modelId="{9AF0D05B-1EBC-490F-929C-F0DAE12C536D}" type="pres">
      <dgm:prSet presAssocID="{D5A19DB6-0117-43CC-BB8C-7717691B7420}" presName="hierChild5" presStyleCnt="0"/>
      <dgm:spPr/>
    </dgm:pt>
    <dgm:pt modelId="{0A798EA6-E2F5-4263-BD75-F5D60E1A8511}" type="pres">
      <dgm:prSet presAssocID="{225DC76D-9024-481C-8347-0BF59D597AF1}" presName="hierChild5" presStyleCnt="0"/>
      <dgm:spPr/>
    </dgm:pt>
    <dgm:pt modelId="{CC8773AC-3E48-4DEC-98CB-CA7BCDD84DDF}" type="pres">
      <dgm:prSet presAssocID="{B2155ECE-9710-464B-AAFE-B2550D0A80D5}" presName="hierChild5" presStyleCnt="0"/>
      <dgm:spPr/>
    </dgm:pt>
    <dgm:pt modelId="{AFFE43C4-05ED-48A7-BB22-856757C19B0D}" type="pres">
      <dgm:prSet presAssocID="{99BF100A-EE64-4A36-936D-ABF0596F74BC}" presName="Name37" presStyleLbl="parChTrans1D2" presStyleIdx="1" presStyleCnt="2"/>
      <dgm:spPr/>
    </dgm:pt>
    <dgm:pt modelId="{E1784B8D-6A4E-42F0-8CD1-09E46BF04E03}" type="pres">
      <dgm:prSet presAssocID="{DC1EA7DA-9BDA-411B-9DA6-07D2334D253F}" presName="hierRoot2" presStyleCnt="0">
        <dgm:presLayoutVars>
          <dgm:hierBranch val="init"/>
        </dgm:presLayoutVars>
      </dgm:prSet>
      <dgm:spPr/>
    </dgm:pt>
    <dgm:pt modelId="{FB5B4D77-20E7-4823-AF03-9C1A858A4B81}" type="pres">
      <dgm:prSet presAssocID="{DC1EA7DA-9BDA-411B-9DA6-07D2334D253F}" presName="rootComposite" presStyleCnt="0"/>
      <dgm:spPr/>
    </dgm:pt>
    <dgm:pt modelId="{7DF55F52-B429-45F2-9504-7C5C33AE858E}" type="pres">
      <dgm:prSet presAssocID="{DC1EA7DA-9BDA-411B-9DA6-07D2334D253F}" presName="rootText" presStyleLbl="node2" presStyleIdx="1" presStyleCnt="2">
        <dgm:presLayoutVars>
          <dgm:chPref val="3"/>
        </dgm:presLayoutVars>
      </dgm:prSet>
      <dgm:spPr/>
    </dgm:pt>
    <dgm:pt modelId="{F8F61951-C5D1-41EA-A7A2-4FED6FAD6C3A}" type="pres">
      <dgm:prSet presAssocID="{DC1EA7DA-9BDA-411B-9DA6-07D2334D253F}" presName="rootConnector" presStyleLbl="node2" presStyleIdx="1" presStyleCnt="2"/>
      <dgm:spPr/>
    </dgm:pt>
    <dgm:pt modelId="{9B6108AE-A2CA-4EED-B5F4-30191F9D6E37}" type="pres">
      <dgm:prSet presAssocID="{DC1EA7DA-9BDA-411B-9DA6-07D2334D253F}" presName="hierChild4" presStyleCnt="0"/>
      <dgm:spPr/>
    </dgm:pt>
    <dgm:pt modelId="{1C4CFBE3-BCEE-4E55-A488-13F2D8D46FD2}" type="pres">
      <dgm:prSet presAssocID="{DD88DFC2-6C4D-47E0-9D97-D02DDA98EDEF}" presName="Name37" presStyleLbl="parChTrans1D3" presStyleIdx="2" presStyleCnt="5"/>
      <dgm:spPr/>
    </dgm:pt>
    <dgm:pt modelId="{8D5E4372-1FF8-4FF2-B71B-00B800706073}" type="pres">
      <dgm:prSet presAssocID="{FB45E088-FECE-4D64-B973-0C3D505454C5}" presName="hierRoot2" presStyleCnt="0">
        <dgm:presLayoutVars>
          <dgm:hierBranch val="init"/>
        </dgm:presLayoutVars>
      </dgm:prSet>
      <dgm:spPr/>
    </dgm:pt>
    <dgm:pt modelId="{6DB4852A-373C-46FF-A7D4-97EEF08FE7A1}" type="pres">
      <dgm:prSet presAssocID="{FB45E088-FECE-4D64-B973-0C3D505454C5}" presName="rootComposite" presStyleCnt="0"/>
      <dgm:spPr/>
    </dgm:pt>
    <dgm:pt modelId="{86A82C6A-E023-4110-A4D7-D5E1B2C10F39}" type="pres">
      <dgm:prSet presAssocID="{FB45E088-FECE-4D64-B973-0C3D505454C5}" presName="rootText" presStyleLbl="node3" presStyleIdx="2" presStyleCnt="5">
        <dgm:presLayoutVars>
          <dgm:chPref val="3"/>
        </dgm:presLayoutVars>
      </dgm:prSet>
      <dgm:spPr/>
    </dgm:pt>
    <dgm:pt modelId="{928DAD04-12F7-47C0-8985-8F78FD1692D0}" type="pres">
      <dgm:prSet presAssocID="{FB45E088-FECE-4D64-B973-0C3D505454C5}" presName="rootConnector" presStyleLbl="node3" presStyleIdx="2" presStyleCnt="5"/>
      <dgm:spPr/>
    </dgm:pt>
    <dgm:pt modelId="{AF12355B-1AD7-4135-914E-2F52A1A2E08E}" type="pres">
      <dgm:prSet presAssocID="{FB45E088-FECE-4D64-B973-0C3D505454C5}" presName="hierChild4" presStyleCnt="0"/>
      <dgm:spPr/>
    </dgm:pt>
    <dgm:pt modelId="{E8EDC6C0-4D78-4A16-A2A8-9D69F2427ECA}" type="pres">
      <dgm:prSet presAssocID="{D07856B7-FE5F-4CC3-9AB7-A32841FE137A}" presName="Name37" presStyleLbl="parChTrans1D4" presStyleIdx="2" presStyleCnt="5"/>
      <dgm:spPr/>
    </dgm:pt>
    <dgm:pt modelId="{1BA02CFB-B30C-4311-9798-D7E0CE611300}" type="pres">
      <dgm:prSet presAssocID="{8F1EA853-7ECE-436B-9F35-9C3820888829}" presName="hierRoot2" presStyleCnt="0">
        <dgm:presLayoutVars>
          <dgm:hierBranch val="init"/>
        </dgm:presLayoutVars>
      </dgm:prSet>
      <dgm:spPr/>
    </dgm:pt>
    <dgm:pt modelId="{BEA8D5FD-2015-405E-A10E-8995370DD674}" type="pres">
      <dgm:prSet presAssocID="{8F1EA853-7ECE-436B-9F35-9C3820888829}" presName="rootComposite" presStyleCnt="0"/>
      <dgm:spPr/>
    </dgm:pt>
    <dgm:pt modelId="{E7D8CD2C-0B13-4608-A7F2-91636A622533}" type="pres">
      <dgm:prSet presAssocID="{8F1EA853-7ECE-436B-9F35-9C3820888829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95B1BB-09AD-4E73-9942-5E8BAB339FFC}" type="pres">
      <dgm:prSet presAssocID="{8F1EA853-7ECE-436B-9F35-9C3820888829}" presName="rootConnector" presStyleLbl="node4" presStyleIdx="2" presStyleCnt="5"/>
      <dgm:spPr/>
    </dgm:pt>
    <dgm:pt modelId="{2F5796A7-7B75-40F5-A331-6A070EDA2C30}" type="pres">
      <dgm:prSet presAssocID="{8F1EA853-7ECE-436B-9F35-9C3820888829}" presName="hierChild4" presStyleCnt="0"/>
      <dgm:spPr/>
    </dgm:pt>
    <dgm:pt modelId="{E6D50E14-5DA2-4230-B8B3-CF3AD6333B5F}" type="pres">
      <dgm:prSet presAssocID="{8F1EA853-7ECE-436B-9F35-9C3820888829}" presName="hierChild5" presStyleCnt="0"/>
      <dgm:spPr/>
    </dgm:pt>
    <dgm:pt modelId="{38BEA278-4AEB-4D92-80F2-5A3B4A822F66}" type="pres">
      <dgm:prSet presAssocID="{FB45E088-FECE-4D64-B973-0C3D505454C5}" presName="hierChild5" presStyleCnt="0"/>
      <dgm:spPr/>
    </dgm:pt>
    <dgm:pt modelId="{0A02375F-12E6-40FC-AF04-3D67A360524B}" type="pres">
      <dgm:prSet presAssocID="{64508E93-BDDE-4EF4-8E48-E9E054FE967D}" presName="Name37" presStyleLbl="parChTrans1D3" presStyleIdx="3" presStyleCnt="5"/>
      <dgm:spPr/>
    </dgm:pt>
    <dgm:pt modelId="{4C1BAB1F-9C0E-4A55-8B94-0E9057C57767}" type="pres">
      <dgm:prSet presAssocID="{DB947BDD-FEC6-4492-B881-4C06D8F7FA37}" presName="hierRoot2" presStyleCnt="0">
        <dgm:presLayoutVars>
          <dgm:hierBranch val="init"/>
        </dgm:presLayoutVars>
      </dgm:prSet>
      <dgm:spPr/>
    </dgm:pt>
    <dgm:pt modelId="{208E9DC6-6EC3-4EA9-BBB2-40D502B93C95}" type="pres">
      <dgm:prSet presAssocID="{DB947BDD-FEC6-4492-B881-4C06D8F7FA37}" presName="rootComposite" presStyleCnt="0"/>
      <dgm:spPr/>
    </dgm:pt>
    <dgm:pt modelId="{0F8E8042-B875-4253-BABF-B88467B82417}" type="pres">
      <dgm:prSet presAssocID="{DB947BDD-FEC6-4492-B881-4C06D8F7FA37}" presName="rootText" presStyleLbl="node3" presStyleIdx="3" presStyleCnt="5">
        <dgm:presLayoutVars>
          <dgm:chPref val="3"/>
        </dgm:presLayoutVars>
      </dgm:prSet>
      <dgm:spPr/>
    </dgm:pt>
    <dgm:pt modelId="{D4B7AFC8-CADB-431E-BDFE-3D3ACC7CB785}" type="pres">
      <dgm:prSet presAssocID="{DB947BDD-FEC6-4492-B881-4C06D8F7FA37}" presName="rootConnector" presStyleLbl="node3" presStyleIdx="3" presStyleCnt="5"/>
      <dgm:spPr/>
    </dgm:pt>
    <dgm:pt modelId="{CF44B94B-D329-4CAD-AAE0-F0455F3EA211}" type="pres">
      <dgm:prSet presAssocID="{DB947BDD-FEC6-4492-B881-4C06D8F7FA37}" presName="hierChild4" presStyleCnt="0"/>
      <dgm:spPr/>
    </dgm:pt>
    <dgm:pt modelId="{E06403BD-AB65-40CC-BB91-071699C98F11}" type="pres">
      <dgm:prSet presAssocID="{2D0D6A1C-6B36-41CB-AA82-831BDC6FF1C8}" presName="Name37" presStyleLbl="parChTrans1D4" presStyleIdx="3" presStyleCnt="5"/>
      <dgm:spPr/>
    </dgm:pt>
    <dgm:pt modelId="{A7393587-C221-472E-8419-4D6D5F7FC01D}" type="pres">
      <dgm:prSet presAssocID="{1D14C4EC-CD0D-4FE1-8595-4CFB94CF6889}" presName="hierRoot2" presStyleCnt="0">
        <dgm:presLayoutVars>
          <dgm:hierBranch val="init"/>
        </dgm:presLayoutVars>
      </dgm:prSet>
      <dgm:spPr/>
    </dgm:pt>
    <dgm:pt modelId="{DAB809EC-F3B4-4E34-A4ED-D594942A45E1}" type="pres">
      <dgm:prSet presAssocID="{1D14C4EC-CD0D-4FE1-8595-4CFB94CF6889}" presName="rootComposite" presStyleCnt="0"/>
      <dgm:spPr/>
    </dgm:pt>
    <dgm:pt modelId="{197AACA5-DEC3-43E0-A5A6-3F17DF388261}" type="pres">
      <dgm:prSet presAssocID="{1D14C4EC-CD0D-4FE1-8595-4CFB94CF6889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274242-8CC2-40A8-A949-A2F46B29C9D4}" type="pres">
      <dgm:prSet presAssocID="{1D14C4EC-CD0D-4FE1-8595-4CFB94CF6889}" presName="rootConnector" presStyleLbl="node4" presStyleIdx="3" presStyleCnt="5"/>
      <dgm:spPr/>
    </dgm:pt>
    <dgm:pt modelId="{96F82737-D562-44DE-939C-EE2433952629}" type="pres">
      <dgm:prSet presAssocID="{1D14C4EC-CD0D-4FE1-8595-4CFB94CF6889}" presName="hierChild4" presStyleCnt="0"/>
      <dgm:spPr/>
    </dgm:pt>
    <dgm:pt modelId="{502E5B55-B502-48AB-8E92-D28077B98C2B}" type="pres">
      <dgm:prSet presAssocID="{1D14C4EC-CD0D-4FE1-8595-4CFB94CF6889}" presName="hierChild5" presStyleCnt="0"/>
      <dgm:spPr/>
    </dgm:pt>
    <dgm:pt modelId="{161F7545-C9D6-4F07-90BF-5C87DED8E4CE}" type="pres">
      <dgm:prSet presAssocID="{DB947BDD-FEC6-4492-B881-4C06D8F7FA37}" presName="hierChild5" presStyleCnt="0"/>
      <dgm:spPr/>
    </dgm:pt>
    <dgm:pt modelId="{E1F844F4-5FBD-4160-B8CE-BE92F24DA589}" type="pres">
      <dgm:prSet presAssocID="{523C36F7-BC73-4B75-8D00-E5E074196199}" presName="Name37" presStyleLbl="parChTrans1D3" presStyleIdx="4" presStyleCnt="5"/>
      <dgm:spPr/>
    </dgm:pt>
    <dgm:pt modelId="{A743516C-FDD8-4744-9540-968288AFE841}" type="pres">
      <dgm:prSet presAssocID="{A14B799E-AF8D-4A23-BDF9-5EF3DAC7ACD8}" presName="hierRoot2" presStyleCnt="0">
        <dgm:presLayoutVars>
          <dgm:hierBranch val="init"/>
        </dgm:presLayoutVars>
      </dgm:prSet>
      <dgm:spPr/>
    </dgm:pt>
    <dgm:pt modelId="{C7F8D5B5-0DE1-4145-BAB9-E35F444990CD}" type="pres">
      <dgm:prSet presAssocID="{A14B799E-AF8D-4A23-BDF9-5EF3DAC7ACD8}" presName="rootComposite" presStyleCnt="0"/>
      <dgm:spPr/>
    </dgm:pt>
    <dgm:pt modelId="{8E4851AE-0029-4954-B254-7EE0FEB2959F}" type="pres">
      <dgm:prSet presAssocID="{A14B799E-AF8D-4A23-BDF9-5EF3DAC7ACD8}" presName="rootText" presStyleLbl="node3" presStyleIdx="4" presStyleCnt="5">
        <dgm:presLayoutVars>
          <dgm:chPref val="3"/>
        </dgm:presLayoutVars>
      </dgm:prSet>
      <dgm:spPr/>
    </dgm:pt>
    <dgm:pt modelId="{5F1EFB06-06A9-458D-8717-5E6F4163B7C9}" type="pres">
      <dgm:prSet presAssocID="{A14B799E-AF8D-4A23-BDF9-5EF3DAC7ACD8}" presName="rootConnector" presStyleLbl="node3" presStyleIdx="4" presStyleCnt="5"/>
      <dgm:spPr/>
    </dgm:pt>
    <dgm:pt modelId="{74F022F0-D81B-4931-B765-C72CF903C836}" type="pres">
      <dgm:prSet presAssocID="{A14B799E-AF8D-4A23-BDF9-5EF3DAC7ACD8}" presName="hierChild4" presStyleCnt="0"/>
      <dgm:spPr/>
    </dgm:pt>
    <dgm:pt modelId="{167107B9-F962-47A1-B5E7-D13B2A97C433}" type="pres">
      <dgm:prSet presAssocID="{416A40C6-38F8-4AE0-A243-546E470F5900}" presName="Name37" presStyleLbl="parChTrans1D4" presStyleIdx="4" presStyleCnt="5"/>
      <dgm:spPr/>
    </dgm:pt>
    <dgm:pt modelId="{14847E3D-A7E4-40F2-B7A0-14992EEF896F}" type="pres">
      <dgm:prSet presAssocID="{EB9AFE64-957C-4A50-8C60-43550EB88E61}" presName="hierRoot2" presStyleCnt="0">
        <dgm:presLayoutVars>
          <dgm:hierBranch val="init"/>
        </dgm:presLayoutVars>
      </dgm:prSet>
      <dgm:spPr/>
    </dgm:pt>
    <dgm:pt modelId="{1BDD9FDC-F9C4-44FF-A2FD-E39B6981FD30}" type="pres">
      <dgm:prSet presAssocID="{EB9AFE64-957C-4A50-8C60-43550EB88E61}" presName="rootComposite" presStyleCnt="0"/>
      <dgm:spPr/>
    </dgm:pt>
    <dgm:pt modelId="{1AAEF5AB-F351-46E7-83F3-2B75CB0B6FE5}" type="pres">
      <dgm:prSet presAssocID="{EB9AFE64-957C-4A50-8C60-43550EB88E61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A2B7A0-73BC-4957-B76F-52439B012A76}" type="pres">
      <dgm:prSet presAssocID="{EB9AFE64-957C-4A50-8C60-43550EB88E61}" presName="rootConnector" presStyleLbl="node4" presStyleIdx="4" presStyleCnt="5"/>
      <dgm:spPr/>
    </dgm:pt>
    <dgm:pt modelId="{F3D1D40D-0318-4C42-A854-E5B0C83741F8}" type="pres">
      <dgm:prSet presAssocID="{EB9AFE64-957C-4A50-8C60-43550EB88E61}" presName="hierChild4" presStyleCnt="0"/>
      <dgm:spPr/>
    </dgm:pt>
    <dgm:pt modelId="{A88465C5-81A1-488F-9DAD-36EC500E5353}" type="pres">
      <dgm:prSet presAssocID="{EB9AFE64-957C-4A50-8C60-43550EB88E61}" presName="hierChild5" presStyleCnt="0"/>
      <dgm:spPr/>
    </dgm:pt>
    <dgm:pt modelId="{821FC0F7-BDB2-4B9C-9452-F2837B3F0EF6}" type="pres">
      <dgm:prSet presAssocID="{A14B799E-AF8D-4A23-BDF9-5EF3DAC7ACD8}" presName="hierChild5" presStyleCnt="0"/>
      <dgm:spPr/>
    </dgm:pt>
    <dgm:pt modelId="{2A2402E1-AE06-49E4-B503-27F55AAEE77B}" type="pres">
      <dgm:prSet presAssocID="{DC1EA7DA-9BDA-411B-9DA6-07D2334D253F}" presName="hierChild5" presStyleCnt="0"/>
      <dgm:spPr/>
    </dgm:pt>
    <dgm:pt modelId="{6B2708E1-2EB3-4479-AF54-62690512BF12}" type="pres">
      <dgm:prSet presAssocID="{0D0988BA-C134-417F-9C29-87C22148AC9B}" presName="hierChild3" presStyleCnt="0"/>
      <dgm:spPr/>
    </dgm:pt>
  </dgm:ptLst>
  <dgm:cxnLst>
    <dgm:cxn modelId="{246BB006-F1DC-46E0-A676-9A0E7EE5EA4C}" type="presOf" srcId="{8F1EA853-7ECE-436B-9F35-9C3820888829}" destId="{B695B1BB-09AD-4E73-9942-5E8BAB339FFC}" srcOrd="1" destOrd="0" presId="urn:microsoft.com/office/officeart/2005/8/layout/orgChart1"/>
    <dgm:cxn modelId="{7AEC1D4F-3AE8-4914-8815-653C30BB5325}" srcId="{DB947BDD-FEC6-4492-B881-4C06D8F7FA37}" destId="{1D14C4EC-CD0D-4FE1-8595-4CFB94CF6889}" srcOrd="0" destOrd="0" parTransId="{2D0D6A1C-6B36-41CB-AA82-831BDC6FF1C8}" sibTransId="{B6C366F8-CA41-4321-B235-3528486AC617}"/>
    <dgm:cxn modelId="{D47F0197-EA9E-44EF-83D1-D698AD8587FD}" type="presOf" srcId="{A9641CEF-19A4-4850-A0BC-3FAE2AF77830}" destId="{740BAEB5-05CD-480E-95B7-9E0C4DC981CC}" srcOrd="0" destOrd="0" presId="urn:microsoft.com/office/officeart/2005/8/layout/orgChart1"/>
    <dgm:cxn modelId="{E58C1A99-8744-4E25-BC3D-CBA926140A46}" type="presOf" srcId="{2D0D6A1C-6B36-41CB-AA82-831BDC6FF1C8}" destId="{E06403BD-AB65-40CC-BB91-071699C98F11}" srcOrd="0" destOrd="0" presId="urn:microsoft.com/office/officeart/2005/8/layout/orgChart1"/>
    <dgm:cxn modelId="{DE6A89FF-BB68-4F95-9F0F-3DF45547D597}" type="presOf" srcId="{225DC76D-9024-481C-8347-0BF59D597AF1}" destId="{E8C7A444-66FB-4B0B-B8C6-10AA44101170}" srcOrd="0" destOrd="0" presId="urn:microsoft.com/office/officeart/2005/8/layout/orgChart1"/>
    <dgm:cxn modelId="{16820292-14C3-479A-A1F7-509A74C19AED}" srcId="{B2155ECE-9710-464B-AAFE-B2550D0A80D5}" destId="{BBD8792D-4270-4697-BBEA-4F6A29B97F93}" srcOrd="0" destOrd="0" parTransId="{605F208F-E724-45AF-BAF4-AF76DE66E611}" sibTransId="{8E71591E-5BC1-491C-B813-7DB91A73D91B}"/>
    <dgm:cxn modelId="{A2DF4291-7468-4E87-9354-2D6134069813}" srcId="{DC1EA7DA-9BDA-411B-9DA6-07D2334D253F}" destId="{A14B799E-AF8D-4A23-BDF9-5EF3DAC7ACD8}" srcOrd="2" destOrd="0" parTransId="{523C36F7-BC73-4B75-8D00-E5E074196199}" sibTransId="{2FF70D5C-7CD9-40D2-926B-A0E4D95812A7}"/>
    <dgm:cxn modelId="{A098AD8B-C678-488E-8837-76994FCAB71A}" type="presOf" srcId="{DC1EA7DA-9BDA-411B-9DA6-07D2334D253F}" destId="{7DF55F52-B429-45F2-9504-7C5C33AE858E}" srcOrd="0" destOrd="0" presId="urn:microsoft.com/office/officeart/2005/8/layout/orgChart1"/>
    <dgm:cxn modelId="{4637AB09-FAB9-4AE1-91AE-AEFF7790EBAD}" srcId="{FB45E088-FECE-4D64-B973-0C3D505454C5}" destId="{8F1EA853-7ECE-436B-9F35-9C3820888829}" srcOrd="0" destOrd="0" parTransId="{D07856B7-FE5F-4CC3-9AB7-A32841FE137A}" sibTransId="{C6CB4D9B-7D23-4984-9600-9735D40581E0}"/>
    <dgm:cxn modelId="{0F6A36F2-15E7-470E-8F00-F4396610BD34}" type="presOf" srcId="{0D0988BA-C134-417F-9C29-87C22148AC9B}" destId="{CE2BBBB7-4DC6-4F1C-8A31-C31726004A4F}" srcOrd="0" destOrd="0" presId="urn:microsoft.com/office/officeart/2005/8/layout/orgChart1"/>
    <dgm:cxn modelId="{F1037DAB-C97F-45DC-820D-161EA8E1BCDD}" type="presOf" srcId="{A99CBFC8-0562-41D6-A635-28F8233BA5F1}" destId="{CD29D253-999C-4947-9757-9BE93646C388}" srcOrd="0" destOrd="0" presId="urn:microsoft.com/office/officeart/2005/8/layout/orgChart1"/>
    <dgm:cxn modelId="{1F747071-AF28-48DD-967B-259774B40492}" type="presOf" srcId="{BBD8792D-4270-4697-BBEA-4F6A29B97F93}" destId="{43B49B23-00BF-435A-BC45-57F46AC15B3B}" srcOrd="1" destOrd="0" presId="urn:microsoft.com/office/officeart/2005/8/layout/orgChart1"/>
    <dgm:cxn modelId="{A1B8D3B3-4D06-4B36-B53D-7CA1204033E4}" srcId="{225DC76D-9024-481C-8347-0BF59D597AF1}" destId="{D5A19DB6-0117-43CC-BB8C-7717691B7420}" srcOrd="0" destOrd="0" parTransId="{A99CBFC8-0562-41D6-A635-28F8233BA5F1}" sibTransId="{21658579-4CC9-4868-A82F-F32170131ACF}"/>
    <dgm:cxn modelId="{6B34A7BB-0E93-433B-9AA8-B7708E35E6C5}" type="presOf" srcId="{DD88DFC2-6C4D-47E0-9D97-D02DDA98EDEF}" destId="{1C4CFBE3-BCEE-4E55-A488-13F2D8D46FD2}" srcOrd="0" destOrd="0" presId="urn:microsoft.com/office/officeart/2005/8/layout/orgChart1"/>
    <dgm:cxn modelId="{3A13F8CC-EA51-4FDB-8014-010DC33BA39B}" srcId="{A14B799E-AF8D-4A23-BDF9-5EF3DAC7ACD8}" destId="{EB9AFE64-957C-4A50-8C60-43550EB88E61}" srcOrd="0" destOrd="0" parTransId="{416A40C6-38F8-4AE0-A243-546E470F5900}" sibTransId="{9C5649D2-33AA-4353-ABC6-70E0CA023D18}"/>
    <dgm:cxn modelId="{ECF45FC5-AD03-4512-B283-D71DE6025CD4}" type="presOf" srcId="{EB9AFE64-957C-4A50-8C60-43550EB88E61}" destId="{1AAEF5AB-F351-46E7-83F3-2B75CB0B6FE5}" srcOrd="0" destOrd="0" presId="urn:microsoft.com/office/officeart/2005/8/layout/orgChart1"/>
    <dgm:cxn modelId="{958C9BCD-2AA4-4B9C-9023-A32FABEBD34B}" type="presOf" srcId="{CDF3E79D-EAC6-415F-8A7A-5CA127DB413F}" destId="{54DBBBEE-1DF6-445C-BC06-A0B3053306A3}" srcOrd="0" destOrd="0" presId="urn:microsoft.com/office/officeart/2005/8/layout/orgChart1"/>
    <dgm:cxn modelId="{82BEFD39-56C6-444A-9A41-ABC400D01E10}" type="presOf" srcId="{64508E93-BDDE-4EF4-8E48-E9E054FE967D}" destId="{0A02375F-12E6-40FC-AF04-3D67A360524B}" srcOrd="0" destOrd="0" presId="urn:microsoft.com/office/officeart/2005/8/layout/orgChart1"/>
    <dgm:cxn modelId="{34EF25CC-402B-4ED9-909C-2805FAF835FA}" type="presOf" srcId="{B2155ECE-9710-464B-AAFE-B2550D0A80D5}" destId="{2A5C2500-B6FD-4CE0-95A5-CCCCC78D6B32}" srcOrd="0" destOrd="0" presId="urn:microsoft.com/office/officeart/2005/8/layout/orgChart1"/>
    <dgm:cxn modelId="{2B0B376D-50B7-411E-985C-C470A68B6E68}" type="presOf" srcId="{5468AB9F-DCAB-429E-828F-D32EA87E1680}" destId="{0952C455-C087-4E1D-BC18-4DAC41D2299D}" srcOrd="0" destOrd="0" presId="urn:microsoft.com/office/officeart/2005/8/layout/orgChart1"/>
    <dgm:cxn modelId="{8A3B2494-6987-4334-96F4-6BDB45F86330}" type="presOf" srcId="{225DC76D-9024-481C-8347-0BF59D597AF1}" destId="{2CDDADA9-8C1A-4733-994D-587FBA176EA4}" srcOrd="1" destOrd="0" presId="urn:microsoft.com/office/officeart/2005/8/layout/orgChart1"/>
    <dgm:cxn modelId="{0C1E6A89-BC34-4ABA-BBDE-CBD9F46F5B39}" srcId="{0D0988BA-C134-417F-9C29-87C22148AC9B}" destId="{DC1EA7DA-9BDA-411B-9DA6-07D2334D253F}" srcOrd="1" destOrd="0" parTransId="{99BF100A-EE64-4A36-936D-ABF0596F74BC}" sibTransId="{FC3DB3F6-5435-40D0-B2BD-16601CF53551}"/>
    <dgm:cxn modelId="{08EBBD7E-F8FC-4892-8567-16B03FD00279}" type="presOf" srcId="{A14B799E-AF8D-4A23-BDF9-5EF3DAC7ACD8}" destId="{5F1EFB06-06A9-458D-8717-5E6F4163B7C9}" srcOrd="1" destOrd="0" presId="urn:microsoft.com/office/officeart/2005/8/layout/orgChart1"/>
    <dgm:cxn modelId="{0D651729-C74A-47BF-88D2-38152DB67E14}" type="presOf" srcId="{1412B539-A535-471D-A3BC-EDBDCB4A4F5F}" destId="{62C84172-85C0-46A9-B6BA-644C25471A2D}" srcOrd="0" destOrd="0" presId="urn:microsoft.com/office/officeart/2005/8/layout/orgChart1"/>
    <dgm:cxn modelId="{A970796C-8C69-492C-9A2E-0705D39AC7FC}" type="presOf" srcId="{2D7FF0C6-7D2C-4FEB-B672-2DF604C78EA6}" destId="{878FBCE7-66C0-4C9D-B0D0-0F1EC09C5FD1}" srcOrd="0" destOrd="0" presId="urn:microsoft.com/office/officeart/2005/8/layout/orgChart1"/>
    <dgm:cxn modelId="{7EA77444-AA9F-4C2E-8805-BFD60AB8C39F}" type="presOf" srcId="{DC1EA7DA-9BDA-411B-9DA6-07D2334D253F}" destId="{F8F61951-C5D1-41EA-A7A2-4FED6FAD6C3A}" srcOrd="1" destOrd="0" presId="urn:microsoft.com/office/officeart/2005/8/layout/orgChart1"/>
    <dgm:cxn modelId="{B62A9E21-FBBD-40FB-9B24-98FFDD631030}" srcId="{DC1EA7DA-9BDA-411B-9DA6-07D2334D253F}" destId="{FB45E088-FECE-4D64-B973-0C3D505454C5}" srcOrd="0" destOrd="0" parTransId="{DD88DFC2-6C4D-47E0-9D97-D02DDA98EDEF}" sibTransId="{A3B0DCD7-4EF5-4358-994B-530C70E00284}"/>
    <dgm:cxn modelId="{C12A185E-5715-4197-B841-12CF350F4B5E}" type="presOf" srcId="{8F1EA853-7ECE-436B-9F35-9C3820888829}" destId="{E7D8CD2C-0B13-4608-A7F2-91636A622533}" srcOrd="0" destOrd="0" presId="urn:microsoft.com/office/officeart/2005/8/layout/orgChart1"/>
    <dgm:cxn modelId="{9180DB98-1689-4C85-8E6D-055DD7F82AE3}" type="presOf" srcId="{A14B799E-AF8D-4A23-BDF9-5EF3DAC7ACD8}" destId="{8E4851AE-0029-4954-B254-7EE0FEB2959F}" srcOrd="0" destOrd="0" presId="urn:microsoft.com/office/officeart/2005/8/layout/orgChart1"/>
    <dgm:cxn modelId="{091E122E-EC09-4E0D-8544-1D95DF94A80A}" type="presOf" srcId="{BBD8792D-4270-4697-BBEA-4F6A29B97F93}" destId="{048EA30B-D7CB-4B7A-BFF7-E105F571B851}" srcOrd="0" destOrd="0" presId="urn:microsoft.com/office/officeart/2005/8/layout/orgChart1"/>
    <dgm:cxn modelId="{8A6F46D0-5664-403A-9A11-7E3F5183B642}" type="presOf" srcId="{523C36F7-BC73-4B75-8D00-E5E074196199}" destId="{E1F844F4-5FBD-4160-B8CE-BE92F24DA589}" srcOrd="0" destOrd="0" presId="urn:microsoft.com/office/officeart/2005/8/layout/orgChart1"/>
    <dgm:cxn modelId="{C7966B3A-A5D6-4065-B602-8916EBC0C391}" type="presOf" srcId="{2D7FF0C6-7D2C-4FEB-B672-2DF604C78EA6}" destId="{54663E63-35B4-409B-94BB-AFB0BA225152}" srcOrd="1" destOrd="0" presId="urn:microsoft.com/office/officeart/2005/8/layout/orgChart1"/>
    <dgm:cxn modelId="{827F151C-4B15-48CB-A39E-C32578B40F8B}" srcId="{DC1EA7DA-9BDA-411B-9DA6-07D2334D253F}" destId="{DB947BDD-FEC6-4492-B881-4C06D8F7FA37}" srcOrd="1" destOrd="0" parTransId="{64508E93-BDDE-4EF4-8E48-E9E054FE967D}" sibTransId="{8B1EE104-DC96-4487-9AB1-ECBF91DF0947}"/>
    <dgm:cxn modelId="{25F87AE7-564C-45A8-9B60-2D69B9AF0130}" type="presOf" srcId="{1D14C4EC-CD0D-4FE1-8595-4CFB94CF6889}" destId="{5C274242-8CC2-40A8-A949-A2F46B29C9D4}" srcOrd="1" destOrd="0" presId="urn:microsoft.com/office/officeart/2005/8/layout/orgChart1"/>
    <dgm:cxn modelId="{2A00E742-6EF7-412F-86B8-5F272499E13C}" type="presOf" srcId="{D07856B7-FE5F-4CC3-9AB7-A32841FE137A}" destId="{E8EDC6C0-4D78-4A16-A2A8-9D69F2427ECA}" srcOrd="0" destOrd="0" presId="urn:microsoft.com/office/officeart/2005/8/layout/orgChart1"/>
    <dgm:cxn modelId="{93EBDFC5-D15A-4560-BA41-B6181FB9F9A1}" type="presOf" srcId="{605F208F-E724-45AF-BAF4-AF76DE66E611}" destId="{9F660131-C973-4D03-AFA4-347F1FA4B442}" srcOrd="0" destOrd="0" presId="urn:microsoft.com/office/officeart/2005/8/layout/orgChart1"/>
    <dgm:cxn modelId="{52142645-735E-4EAA-92E2-BE59A44AB9B2}" type="presOf" srcId="{FB45E088-FECE-4D64-B973-0C3D505454C5}" destId="{928DAD04-12F7-47C0-8985-8F78FD1692D0}" srcOrd="1" destOrd="0" presId="urn:microsoft.com/office/officeart/2005/8/layout/orgChart1"/>
    <dgm:cxn modelId="{3DA59AB2-75F4-4173-ABCF-EA28ADED7D33}" type="presOf" srcId="{B2155ECE-9710-464B-AAFE-B2550D0A80D5}" destId="{BD5492C1-8665-43D4-8D96-9EF8004380F0}" srcOrd="1" destOrd="0" presId="urn:microsoft.com/office/officeart/2005/8/layout/orgChart1"/>
    <dgm:cxn modelId="{7D3E93D1-4902-4F99-85B0-96D8C1F08C62}" type="presOf" srcId="{DB947BDD-FEC6-4492-B881-4C06D8F7FA37}" destId="{D4B7AFC8-CADB-431E-BDFE-3D3ACC7CB785}" srcOrd="1" destOrd="0" presId="urn:microsoft.com/office/officeart/2005/8/layout/orgChart1"/>
    <dgm:cxn modelId="{A0FB8F84-F295-4C80-A07B-4913B6C73211}" type="presOf" srcId="{0D0988BA-C134-417F-9C29-87C22148AC9B}" destId="{10886C89-7458-48B7-858F-FE367E913737}" srcOrd="1" destOrd="0" presId="urn:microsoft.com/office/officeart/2005/8/layout/orgChart1"/>
    <dgm:cxn modelId="{161CD9FA-A85E-4CCA-A4C1-31EC70E4BF19}" type="presOf" srcId="{416A40C6-38F8-4AE0-A243-546E470F5900}" destId="{167107B9-F962-47A1-B5E7-D13B2A97C433}" srcOrd="0" destOrd="0" presId="urn:microsoft.com/office/officeart/2005/8/layout/orgChart1"/>
    <dgm:cxn modelId="{6908E31A-5933-4589-9A3C-471733861099}" type="presOf" srcId="{EB9AFE64-957C-4A50-8C60-43550EB88E61}" destId="{20A2B7A0-73BC-4957-B76F-52439B012A76}" srcOrd="1" destOrd="0" presId="urn:microsoft.com/office/officeart/2005/8/layout/orgChart1"/>
    <dgm:cxn modelId="{C9E1C947-5EBA-490D-B67C-3A6930244248}" srcId="{0D0988BA-C134-417F-9C29-87C22148AC9B}" destId="{B2155ECE-9710-464B-AAFE-B2550D0A80D5}" srcOrd="0" destOrd="0" parTransId="{1412B539-A535-471D-A3BC-EDBDCB4A4F5F}" sibTransId="{755D04DB-18AE-40D4-98C9-553B1C68DC8A}"/>
    <dgm:cxn modelId="{06C334D7-5269-4166-801F-D5824ACA2CAD}" type="presOf" srcId="{D5A19DB6-0117-43CC-BB8C-7717691B7420}" destId="{87717E88-BFFC-4751-BCB8-621D349F2D54}" srcOrd="1" destOrd="0" presId="urn:microsoft.com/office/officeart/2005/8/layout/orgChart1"/>
    <dgm:cxn modelId="{3891C11E-940F-47E3-88AD-43328B14E638}" type="presOf" srcId="{99BF100A-EE64-4A36-936D-ABF0596F74BC}" destId="{AFFE43C4-05ED-48A7-BB22-856757C19B0D}" srcOrd="0" destOrd="0" presId="urn:microsoft.com/office/officeart/2005/8/layout/orgChart1"/>
    <dgm:cxn modelId="{433A2B99-34F5-470B-801C-1251A355FE60}" type="presOf" srcId="{D5A19DB6-0117-43CC-BB8C-7717691B7420}" destId="{69EF5ABC-ACDB-44EF-A88A-01E4C52FE538}" srcOrd="0" destOrd="0" presId="urn:microsoft.com/office/officeart/2005/8/layout/orgChart1"/>
    <dgm:cxn modelId="{1721ED26-6ED2-46D3-BF87-2DDC52F11EF6}" srcId="{B2155ECE-9710-464B-AAFE-B2550D0A80D5}" destId="{225DC76D-9024-481C-8347-0BF59D597AF1}" srcOrd="1" destOrd="0" parTransId="{CDF3E79D-EAC6-415F-8A7A-5CA127DB413F}" sibTransId="{84DA832E-8370-4AAC-9095-A4B80D901BEA}"/>
    <dgm:cxn modelId="{A60D54A0-5FDC-4C7A-8178-5A2257DB27FB}" type="presOf" srcId="{1D14C4EC-CD0D-4FE1-8595-4CFB94CF6889}" destId="{197AACA5-DEC3-43E0-A5A6-3F17DF388261}" srcOrd="0" destOrd="0" presId="urn:microsoft.com/office/officeart/2005/8/layout/orgChart1"/>
    <dgm:cxn modelId="{654A5FB5-B07A-4085-9D80-1043F18FCAA2}" type="presOf" srcId="{FB45E088-FECE-4D64-B973-0C3D505454C5}" destId="{86A82C6A-E023-4110-A4D7-D5E1B2C10F39}" srcOrd="0" destOrd="0" presId="urn:microsoft.com/office/officeart/2005/8/layout/orgChart1"/>
    <dgm:cxn modelId="{50FF5FBF-4EFB-4E1F-B6E7-7627B1F62583}" srcId="{BBD8792D-4270-4697-BBEA-4F6A29B97F93}" destId="{2D7FF0C6-7D2C-4FEB-B672-2DF604C78EA6}" srcOrd="0" destOrd="0" parTransId="{5468AB9F-DCAB-429E-828F-D32EA87E1680}" sibTransId="{FD1ED648-B280-4716-8E3C-7DDB259AFA5A}"/>
    <dgm:cxn modelId="{EBB2EDEA-222C-4F8B-B252-673DE0A9EA07}" type="presOf" srcId="{DB947BDD-FEC6-4492-B881-4C06D8F7FA37}" destId="{0F8E8042-B875-4253-BABF-B88467B82417}" srcOrd="0" destOrd="0" presId="urn:microsoft.com/office/officeart/2005/8/layout/orgChart1"/>
    <dgm:cxn modelId="{7F852CDC-3CF5-4ACA-A8A8-A57784C76ED8}" srcId="{A9641CEF-19A4-4850-A0BC-3FAE2AF77830}" destId="{0D0988BA-C134-417F-9C29-87C22148AC9B}" srcOrd="0" destOrd="0" parTransId="{E2879C8A-8E91-424C-825C-1E140398A47A}" sibTransId="{7749B8C2-88C9-4CAC-8B67-44DA4C1FC196}"/>
    <dgm:cxn modelId="{D11547F7-34EE-471D-8F28-8878B2B94C3A}" type="presParOf" srcId="{740BAEB5-05CD-480E-95B7-9E0C4DC981CC}" destId="{ECB9A40E-2FD8-4F2C-9249-234FDD39D9E3}" srcOrd="0" destOrd="0" presId="urn:microsoft.com/office/officeart/2005/8/layout/orgChart1"/>
    <dgm:cxn modelId="{C0C8E7AD-28CE-4A85-B164-D4968CB147DF}" type="presParOf" srcId="{ECB9A40E-2FD8-4F2C-9249-234FDD39D9E3}" destId="{1F9E4AE8-4A42-40BB-90CF-77C5B5E886C2}" srcOrd="0" destOrd="0" presId="urn:microsoft.com/office/officeart/2005/8/layout/orgChart1"/>
    <dgm:cxn modelId="{FCE01B5C-78E0-4E7C-BCF2-A007C05B1F9F}" type="presParOf" srcId="{1F9E4AE8-4A42-40BB-90CF-77C5B5E886C2}" destId="{CE2BBBB7-4DC6-4F1C-8A31-C31726004A4F}" srcOrd="0" destOrd="0" presId="urn:microsoft.com/office/officeart/2005/8/layout/orgChart1"/>
    <dgm:cxn modelId="{9C82A448-8D67-4537-A7D1-4E0515C7ADD3}" type="presParOf" srcId="{1F9E4AE8-4A42-40BB-90CF-77C5B5E886C2}" destId="{10886C89-7458-48B7-858F-FE367E913737}" srcOrd="1" destOrd="0" presId="urn:microsoft.com/office/officeart/2005/8/layout/orgChart1"/>
    <dgm:cxn modelId="{6B5D808E-0714-4D68-A18C-203BAE7B977B}" type="presParOf" srcId="{ECB9A40E-2FD8-4F2C-9249-234FDD39D9E3}" destId="{68A7E637-67A4-46DA-A101-AC7BC00FACEB}" srcOrd="1" destOrd="0" presId="urn:microsoft.com/office/officeart/2005/8/layout/orgChart1"/>
    <dgm:cxn modelId="{B443A642-AB6E-4371-B2A4-F7DBBDEB6B33}" type="presParOf" srcId="{68A7E637-67A4-46DA-A101-AC7BC00FACEB}" destId="{62C84172-85C0-46A9-B6BA-644C25471A2D}" srcOrd="0" destOrd="0" presId="urn:microsoft.com/office/officeart/2005/8/layout/orgChart1"/>
    <dgm:cxn modelId="{8ADF56CA-BEA9-4F5F-9811-A22F560BDCD5}" type="presParOf" srcId="{68A7E637-67A4-46DA-A101-AC7BC00FACEB}" destId="{BB0EA51F-824F-417D-8076-A4AB79473651}" srcOrd="1" destOrd="0" presId="urn:microsoft.com/office/officeart/2005/8/layout/orgChart1"/>
    <dgm:cxn modelId="{F878D711-894D-4CE1-AC16-C869E7E36066}" type="presParOf" srcId="{BB0EA51F-824F-417D-8076-A4AB79473651}" destId="{B2BD3F33-775A-4F4C-88AF-CD4C405A05EE}" srcOrd="0" destOrd="0" presId="urn:microsoft.com/office/officeart/2005/8/layout/orgChart1"/>
    <dgm:cxn modelId="{A03D5D31-30D8-453B-A398-64F978231ABB}" type="presParOf" srcId="{B2BD3F33-775A-4F4C-88AF-CD4C405A05EE}" destId="{2A5C2500-B6FD-4CE0-95A5-CCCCC78D6B32}" srcOrd="0" destOrd="0" presId="urn:microsoft.com/office/officeart/2005/8/layout/orgChart1"/>
    <dgm:cxn modelId="{37E316F3-96DD-4EFE-A71E-E0CE358EF45D}" type="presParOf" srcId="{B2BD3F33-775A-4F4C-88AF-CD4C405A05EE}" destId="{BD5492C1-8665-43D4-8D96-9EF8004380F0}" srcOrd="1" destOrd="0" presId="urn:microsoft.com/office/officeart/2005/8/layout/orgChart1"/>
    <dgm:cxn modelId="{8A73AC6B-4E77-4B5E-B26F-33C873255576}" type="presParOf" srcId="{BB0EA51F-824F-417D-8076-A4AB79473651}" destId="{79CF8770-60F1-4010-91C4-7A4FB5FBB9C5}" srcOrd="1" destOrd="0" presId="urn:microsoft.com/office/officeart/2005/8/layout/orgChart1"/>
    <dgm:cxn modelId="{A957395B-C8B4-4BAE-859A-C58943BC3553}" type="presParOf" srcId="{79CF8770-60F1-4010-91C4-7A4FB5FBB9C5}" destId="{9F660131-C973-4D03-AFA4-347F1FA4B442}" srcOrd="0" destOrd="0" presId="urn:microsoft.com/office/officeart/2005/8/layout/orgChart1"/>
    <dgm:cxn modelId="{54C2F4E1-554A-494F-B977-B190F521FDA4}" type="presParOf" srcId="{79CF8770-60F1-4010-91C4-7A4FB5FBB9C5}" destId="{FA15E9D6-81E1-441E-86BD-00A77BC370FD}" srcOrd="1" destOrd="0" presId="urn:microsoft.com/office/officeart/2005/8/layout/orgChart1"/>
    <dgm:cxn modelId="{8DD1436A-5179-41B2-962E-70E3208D14E1}" type="presParOf" srcId="{FA15E9D6-81E1-441E-86BD-00A77BC370FD}" destId="{978AECF2-F205-48E5-8F1A-7C667B49C641}" srcOrd="0" destOrd="0" presId="urn:microsoft.com/office/officeart/2005/8/layout/orgChart1"/>
    <dgm:cxn modelId="{FE72FECA-CBF7-41D0-96EB-70C4CC6C894B}" type="presParOf" srcId="{978AECF2-F205-48E5-8F1A-7C667B49C641}" destId="{048EA30B-D7CB-4B7A-BFF7-E105F571B851}" srcOrd="0" destOrd="0" presId="urn:microsoft.com/office/officeart/2005/8/layout/orgChart1"/>
    <dgm:cxn modelId="{2FB33CE6-A933-4CEE-95D7-B55406952154}" type="presParOf" srcId="{978AECF2-F205-48E5-8F1A-7C667B49C641}" destId="{43B49B23-00BF-435A-BC45-57F46AC15B3B}" srcOrd="1" destOrd="0" presId="urn:microsoft.com/office/officeart/2005/8/layout/orgChart1"/>
    <dgm:cxn modelId="{FEB0FEF2-F72E-47CD-B6C7-0D130A515A6E}" type="presParOf" srcId="{FA15E9D6-81E1-441E-86BD-00A77BC370FD}" destId="{7A4AC9EE-8F2F-42D6-A31D-AF8E2964F2CB}" srcOrd="1" destOrd="0" presId="urn:microsoft.com/office/officeart/2005/8/layout/orgChart1"/>
    <dgm:cxn modelId="{0CF7EBF1-6D22-40CF-A462-0BDD3762FB88}" type="presParOf" srcId="{7A4AC9EE-8F2F-42D6-A31D-AF8E2964F2CB}" destId="{0952C455-C087-4E1D-BC18-4DAC41D2299D}" srcOrd="0" destOrd="0" presId="urn:microsoft.com/office/officeart/2005/8/layout/orgChart1"/>
    <dgm:cxn modelId="{152B77EF-BF8D-4D60-B9DB-708BAA590874}" type="presParOf" srcId="{7A4AC9EE-8F2F-42D6-A31D-AF8E2964F2CB}" destId="{E057AF07-1A91-41EB-8889-02CB7832478C}" srcOrd="1" destOrd="0" presId="urn:microsoft.com/office/officeart/2005/8/layout/orgChart1"/>
    <dgm:cxn modelId="{49D5D5DD-AA30-4527-AADB-09EACD67319A}" type="presParOf" srcId="{E057AF07-1A91-41EB-8889-02CB7832478C}" destId="{63CE1A02-F21D-412A-9ABB-4DA6E02FDE0D}" srcOrd="0" destOrd="0" presId="urn:microsoft.com/office/officeart/2005/8/layout/orgChart1"/>
    <dgm:cxn modelId="{61EF415E-2417-4130-9066-6D90B66DAC10}" type="presParOf" srcId="{63CE1A02-F21D-412A-9ABB-4DA6E02FDE0D}" destId="{878FBCE7-66C0-4C9D-B0D0-0F1EC09C5FD1}" srcOrd="0" destOrd="0" presId="urn:microsoft.com/office/officeart/2005/8/layout/orgChart1"/>
    <dgm:cxn modelId="{609A814A-C2CC-4D69-BA3C-A75424B9081F}" type="presParOf" srcId="{63CE1A02-F21D-412A-9ABB-4DA6E02FDE0D}" destId="{54663E63-35B4-409B-94BB-AFB0BA225152}" srcOrd="1" destOrd="0" presId="urn:microsoft.com/office/officeart/2005/8/layout/orgChart1"/>
    <dgm:cxn modelId="{6B913A01-CB5D-41F9-903C-D42529D5B6FD}" type="presParOf" srcId="{E057AF07-1A91-41EB-8889-02CB7832478C}" destId="{EFB4A6C2-7825-4040-BCC5-398537E0280E}" srcOrd="1" destOrd="0" presId="urn:microsoft.com/office/officeart/2005/8/layout/orgChart1"/>
    <dgm:cxn modelId="{95D04D34-6C9E-4FED-8883-F340EB388BB7}" type="presParOf" srcId="{E057AF07-1A91-41EB-8889-02CB7832478C}" destId="{12F25958-FC12-4F5A-9029-9F5ED795666D}" srcOrd="2" destOrd="0" presId="urn:microsoft.com/office/officeart/2005/8/layout/orgChart1"/>
    <dgm:cxn modelId="{96158547-022D-402E-B4EE-3705CF895638}" type="presParOf" srcId="{FA15E9D6-81E1-441E-86BD-00A77BC370FD}" destId="{08732F17-EF9A-47F2-A24F-02C7EE7C40C2}" srcOrd="2" destOrd="0" presId="urn:microsoft.com/office/officeart/2005/8/layout/orgChart1"/>
    <dgm:cxn modelId="{44175496-D52D-47E4-B715-DACDE6CB4C38}" type="presParOf" srcId="{79CF8770-60F1-4010-91C4-7A4FB5FBB9C5}" destId="{54DBBBEE-1DF6-445C-BC06-A0B3053306A3}" srcOrd="2" destOrd="0" presId="urn:microsoft.com/office/officeart/2005/8/layout/orgChart1"/>
    <dgm:cxn modelId="{E554C274-6F0A-4FC9-8382-2CEC680727BF}" type="presParOf" srcId="{79CF8770-60F1-4010-91C4-7A4FB5FBB9C5}" destId="{143B2338-589D-437B-A94D-D165A000407D}" srcOrd="3" destOrd="0" presId="urn:microsoft.com/office/officeart/2005/8/layout/orgChart1"/>
    <dgm:cxn modelId="{E1074DCB-2051-4864-95C7-44C6566B0A69}" type="presParOf" srcId="{143B2338-589D-437B-A94D-D165A000407D}" destId="{E9994C37-4BA6-4EA1-8372-65A1B6657769}" srcOrd="0" destOrd="0" presId="urn:microsoft.com/office/officeart/2005/8/layout/orgChart1"/>
    <dgm:cxn modelId="{FD6ED5A0-BEC8-44E6-892F-5315FCE14468}" type="presParOf" srcId="{E9994C37-4BA6-4EA1-8372-65A1B6657769}" destId="{E8C7A444-66FB-4B0B-B8C6-10AA44101170}" srcOrd="0" destOrd="0" presId="urn:microsoft.com/office/officeart/2005/8/layout/orgChart1"/>
    <dgm:cxn modelId="{A0E462C8-18FD-4B66-A094-4DE7BF51FF70}" type="presParOf" srcId="{E9994C37-4BA6-4EA1-8372-65A1B6657769}" destId="{2CDDADA9-8C1A-4733-994D-587FBA176EA4}" srcOrd="1" destOrd="0" presId="urn:microsoft.com/office/officeart/2005/8/layout/orgChart1"/>
    <dgm:cxn modelId="{22609F83-CCFC-4A1E-9627-F35FC015320B}" type="presParOf" srcId="{143B2338-589D-437B-A94D-D165A000407D}" destId="{E119EC53-629B-4BAD-AC97-E2334EC869F7}" srcOrd="1" destOrd="0" presId="urn:microsoft.com/office/officeart/2005/8/layout/orgChart1"/>
    <dgm:cxn modelId="{CAA20E59-6E44-4006-B0F4-93B05ADB2C15}" type="presParOf" srcId="{E119EC53-629B-4BAD-AC97-E2334EC869F7}" destId="{CD29D253-999C-4947-9757-9BE93646C388}" srcOrd="0" destOrd="0" presId="urn:microsoft.com/office/officeart/2005/8/layout/orgChart1"/>
    <dgm:cxn modelId="{CC48B4F1-A2BD-44E1-A2EE-7D2AD93A9905}" type="presParOf" srcId="{E119EC53-629B-4BAD-AC97-E2334EC869F7}" destId="{88F8FF01-4E26-47D5-9F0B-172D140A2A3F}" srcOrd="1" destOrd="0" presId="urn:microsoft.com/office/officeart/2005/8/layout/orgChart1"/>
    <dgm:cxn modelId="{6F65AAE7-91C6-4632-B0A0-ED4330F75838}" type="presParOf" srcId="{88F8FF01-4E26-47D5-9F0B-172D140A2A3F}" destId="{5919C426-41B0-476D-AF5D-EFF536C57738}" srcOrd="0" destOrd="0" presId="urn:microsoft.com/office/officeart/2005/8/layout/orgChart1"/>
    <dgm:cxn modelId="{69A3603B-6E0F-4849-97B3-9C7344D21585}" type="presParOf" srcId="{5919C426-41B0-476D-AF5D-EFF536C57738}" destId="{69EF5ABC-ACDB-44EF-A88A-01E4C52FE538}" srcOrd="0" destOrd="0" presId="urn:microsoft.com/office/officeart/2005/8/layout/orgChart1"/>
    <dgm:cxn modelId="{7BF6BF33-85FE-4AF8-843B-83DE78D88EE2}" type="presParOf" srcId="{5919C426-41B0-476D-AF5D-EFF536C57738}" destId="{87717E88-BFFC-4751-BCB8-621D349F2D54}" srcOrd="1" destOrd="0" presId="urn:microsoft.com/office/officeart/2005/8/layout/orgChart1"/>
    <dgm:cxn modelId="{A27B430F-2A61-482A-AF3C-E5A5D8B97855}" type="presParOf" srcId="{88F8FF01-4E26-47D5-9F0B-172D140A2A3F}" destId="{A604C752-2062-4980-818A-1CCE2B9BFE57}" srcOrd="1" destOrd="0" presId="urn:microsoft.com/office/officeart/2005/8/layout/orgChart1"/>
    <dgm:cxn modelId="{442B4059-E5EA-450E-95EE-3D17B2B27456}" type="presParOf" srcId="{88F8FF01-4E26-47D5-9F0B-172D140A2A3F}" destId="{9AF0D05B-1EBC-490F-929C-F0DAE12C536D}" srcOrd="2" destOrd="0" presId="urn:microsoft.com/office/officeart/2005/8/layout/orgChart1"/>
    <dgm:cxn modelId="{67600C21-837B-404F-8473-6E9CFE965FD9}" type="presParOf" srcId="{143B2338-589D-437B-A94D-D165A000407D}" destId="{0A798EA6-E2F5-4263-BD75-F5D60E1A8511}" srcOrd="2" destOrd="0" presId="urn:microsoft.com/office/officeart/2005/8/layout/orgChart1"/>
    <dgm:cxn modelId="{38C51CDE-DECE-4500-9986-10CE2498C71A}" type="presParOf" srcId="{BB0EA51F-824F-417D-8076-A4AB79473651}" destId="{CC8773AC-3E48-4DEC-98CB-CA7BCDD84DDF}" srcOrd="2" destOrd="0" presId="urn:microsoft.com/office/officeart/2005/8/layout/orgChart1"/>
    <dgm:cxn modelId="{AF4D76ED-7A0D-42F3-9194-B7158933C831}" type="presParOf" srcId="{68A7E637-67A4-46DA-A101-AC7BC00FACEB}" destId="{AFFE43C4-05ED-48A7-BB22-856757C19B0D}" srcOrd="2" destOrd="0" presId="urn:microsoft.com/office/officeart/2005/8/layout/orgChart1"/>
    <dgm:cxn modelId="{8EAC0E17-8D97-4FB0-9CBB-F395F1DF1CE5}" type="presParOf" srcId="{68A7E637-67A4-46DA-A101-AC7BC00FACEB}" destId="{E1784B8D-6A4E-42F0-8CD1-09E46BF04E03}" srcOrd="3" destOrd="0" presId="urn:microsoft.com/office/officeart/2005/8/layout/orgChart1"/>
    <dgm:cxn modelId="{F6C123B8-B82D-4C27-A8A2-C3C5C764A986}" type="presParOf" srcId="{E1784B8D-6A4E-42F0-8CD1-09E46BF04E03}" destId="{FB5B4D77-20E7-4823-AF03-9C1A858A4B81}" srcOrd="0" destOrd="0" presId="urn:microsoft.com/office/officeart/2005/8/layout/orgChart1"/>
    <dgm:cxn modelId="{B8748F81-6B9F-4CDD-BA95-F92710239DCC}" type="presParOf" srcId="{FB5B4D77-20E7-4823-AF03-9C1A858A4B81}" destId="{7DF55F52-B429-45F2-9504-7C5C33AE858E}" srcOrd="0" destOrd="0" presId="urn:microsoft.com/office/officeart/2005/8/layout/orgChart1"/>
    <dgm:cxn modelId="{5142974A-6BFB-402F-989F-0ADCF84AB600}" type="presParOf" srcId="{FB5B4D77-20E7-4823-AF03-9C1A858A4B81}" destId="{F8F61951-C5D1-41EA-A7A2-4FED6FAD6C3A}" srcOrd="1" destOrd="0" presId="urn:microsoft.com/office/officeart/2005/8/layout/orgChart1"/>
    <dgm:cxn modelId="{4E5FD432-C82A-4578-BE50-0A9D256263E3}" type="presParOf" srcId="{E1784B8D-6A4E-42F0-8CD1-09E46BF04E03}" destId="{9B6108AE-A2CA-4EED-B5F4-30191F9D6E37}" srcOrd="1" destOrd="0" presId="urn:microsoft.com/office/officeart/2005/8/layout/orgChart1"/>
    <dgm:cxn modelId="{0965B1DE-033C-41CD-96D7-284784E2F8E2}" type="presParOf" srcId="{9B6108AE-A2CA-4EED-B5F4-30191F9D6E37}" destId="{1C4CFBE3-BCEE-4E55-A488-13F2D8D46FD2}" srcOrd="0" destOrd="0" presId="urn:microsoft.com/office/officeart/2005/8/layout/orgChart1"/>
    <dgm:cxn modelId="{D5E6E1CB-8245-454C-A8B4-8537B6E2240B}" type="presParOf" srcId="{9B6108AE-A2CA-4EED-B5F4-30191F9D6E37}" destId="{8D5E4372-1FF8-4FF2-B71B-00B800706073}" srcOrd="1" destOrd="0" presId="urn:microsoft.com/office/officeart/2005/8/layout/orgChart1"/>
    <dgm:cxn modelId="{DA828B59-2651-4322-935D-2C097F675BBD}" type="presParOf" srcId="{8D5E4372-1FF8-4FF2-B71B-00B800706073}" destId="{6DB4852A-373C-46FF-A7D4-97EEF08FE7A1}" srcOrd="0" destOrd="0" presId="urn:microsoft.com/office/officeart/2005/8/layout/orgChart1"/>
    <dgm:cxn modelId="{F85F69C9-194D-451F-B46A-C1AB58311FA8}" type="presParOf" srcId="{6DB4852A-373C-46FF-A7D4-97EEF08FE7A1}" destId="{86A82C6A-E023-4110-A4D7-D5E1B2C10F39}" srcOrd="0" destOrd="0" presId="urn:microsoft.com/office/officeart/2005/8/layout/orgChart1"/>
    <dgm:cxn modelId="{90D14E73-B22E-4B01-9B65-5BA98AA1EE70}" type="presParOf" srcId="{6DB4852A-373C-46FF-A7D4-97EEF08FE7A1}" destId="{928DAD04-12F7-47C0-8985-8F78FD1692D0}" srcOrd="1" destOrd="0" presId="urn:microsoft.com/office/officeart/2005/8/layout/orgChart1"/>
    <dgm:cxn modelId="{E21AED84-5655-46FA-B8DE-EFED2FF59D85}" type="presParOf" srcId="{8D5E4372-1FF8-4FF2-B71B-00B800706073}" destId="{AF12355B-1AD7-4135-914E-2F52A1A2E08E}" srcOrd="1" destOrd="0" presId="urn:microsoft.com/office/officeart/2005/8/layout/orgChart1"/>
    <dgm:cxn modelId="{8D09BB36-2C2C-477E-9940-BC2D837C6DF7}" type="presParOf" srcId="{AF12355B-1AD7-4135-914E-2F52A1A2E08E}" destId="{E8EDC6C0-4D78-4A16-A2A8-9D69F2427ECA}" srcOrd="0" destOrd="0" presId="urn:microsoft.com/office/officeart/2005/8/layout/orgChart1"/>
    <dgm:cxn modelId="{C1783708-B06A-4652-88F8-379A59A97CDB}" type="presParOf" srcId="{AF12355B-1AD7-4135-914E-2F52A1A2E08E}" destId="{1BA02CFB-B30C-4311-9798-D7E0CE611300}" srcOrd="1" destOrd="0" presId="urn:microsoft.com/office/officeart/2005/8/layout/orgChart1"/>
    <dgm:cxn modelId="{1F3884BE-67D6-4408-86C2-02C972C2F78A}" type="presParOf" srcId="{1BA02CFB-B30C-4311-9798-D7E0CE611300}" destId="{BEA8D5FD-2015-405E-A10E-8995370DD674}" srcOrd="0" destOrd="0" presId="urn:microsoft.com/office/officeart/2005/8/layout/orgChart1"/>
    <dgm:cxn modelId="{BE57F99E-348A-480F-93C8-63F9E2507149}" type="presParOf" srcId="{BEA8D5FD-2015-405E-A10E-8995370DD674}" destId="{E7D8CD2C-0B13-4608-A7F2-91636A622533}" srcOrd="0" destOrd="0" presId="urn:microsoft.com/office/officeart/2005/8/layout/orgChart1"/>
    <dgm:cxn modelId="{AC79C1DE-9E88-485B-AA2A-7E7E7A8AD6F1}" type="presParOf" srcId="{BEA8D5FD-2015-405E-A10E-8995370DD674}" destId="{B695B1BB-09AD-4E73-9942-5E8BAB339FFC}" srcOrd="1" destOrd="0" presId="urn:microsoft.com/office/officeart/2005/8/layout/orgChart1"/>
    <dgm:cxn modelId="{A81577EB-3E31-4BF2-B51C-E6937F66096B}" type="presParOf" srcId="{1BA02CFB-B30C-4311-9798-D7E0CE611300}" destId="{2F5796A7-7B75-40F5-A331-6A070EDA2C30}" srcOrd="1" destOrd="0" presId="urn:microsoft.com/office/officeart/2005/8/layout/orgChart1"/>
    <dgm:cxn modelId="{37821AFE-9D32-4065-84BB-342B3F3B13E3}" type="presParOf" srcId="{1BA02CFB-B30C-4311-9798-D7E0CE611300}" destId="{E6D50E14-5DA2-4230-B8B3-CF3AD6333B5F}" srcOrd="2" destOrd="0" presId="urn:microsoft.com/office/officeart/2005/8/layout/orgChart1"/>
    <dgm:cxn modelId="{FB59DC69-3EB6-402D-B1ED-FCD5CA24764C}" type="presParOf" srcId="{8D5E4372-1FF8-4FF2-B71B-00B800706073}" destId="{38BEA278-4AEB-4D92-80F2-5A3B4A822F66}" srcOrd="2" destOrd="0" presId="urn:microsoft.com/office/officeart/2005/8/layout/orgChart1"/>
    <dgm:cxn modelId="{FEA43982-B02C-4E87-9D4D-D77CADA2BA23}" type="presParOf" srcId="{9B6108AE-A2CA-4EED-B5F4-30191F9D6E37}" destId="{0A02375F-12E6-40FC-AF04-3D67A360524B}" srcOrd="2" destOrd="0" presId="urn:microsoft.com/office/officeart/2005/8/layout/orgChart1"/>
    <dgm:cxn modelId="{86CB4EC2-BA72-4D4A-AD47-5C73A9312F6C}" type="presParOf" srcId="{9B6108AE-A2CA-4EED-B5F4-30191F9D6E37}" destId="{4C1BAB1F-9C0E-4A55-8B94-0E9057C57767}" srcOrd="3" destOrd="0" presId="urn:microsoft.com/office/officeart/2005/8/layout/orgChart1"/>
    <dgm:cxn modelId="{D59A40E0-5033-4D1B-A3B8-2EDCDA2EBEAD}" type="presParOf" srcId="{4C1BAB1F-9C0E-4A55-8B94-0E9057C57767}" destId="{208E9DC6-6EC3-4EA9-BBB2-40D502B93C95}" srcOrd="0" destOrd="0" presId="urn:microsoft.com/office/officeart/2005/8/layout/orgChart1"/>
    <dgm:cxn modelId="{5D4DE0F7-F269-4B24-8D7B-F918C7BE445C}" type="presParOf" srcId="{208E9DC6-6EC3-4EA9-BBB2-40D502B93C95}" destId="{0F8E8042-B875-4253-BABF-B88467B82417}" srcOrd="0" destOrd="0" presId="urn:microsoft.com/office/officeart/2005/8/layout/orgChart1"/>
    <dgm:cxn modelId="{DBE50C00-0F70-406E-8BD8-2CAA63BBE22F}" type="presParOf" srcId="{208E9DC6-6EC3-4EA9-BBB2-40D502B93C95}" destId="{D4B7AFC8-CADB-431E-BDFE-3D3ACC7CB785}" srcOrd="1" destOrd="0" presId="urn:microsoft.com/office/officeart/2005/8/layout/orgChart1"/>
    <dgm:cxn modelId="{3CF6C2F4-4AAA-4ADA-9C79-4D64803BA5C3}" type="presParOf" srcId="{4C1BAB1F-9C0E-4A55-8B94-0E9057C57767}" destId="{CF44B94B-D329-4CAD-AAE0-F0455F3EA211}" srcOrd="1" destOrd="0" presId="urn:microsoft.com/office/officeart/2005/8/layout/orgChart1"/>
    <dgm:cxn modelId="{0848D6F4-1CBB-44FA-B2BC-D808B49EC931}" type="presParOf" srcId="{CF44B94B-D329-4CAD-AAE0-F0455F3EA211}" destId="{E06403BD-AB65-40CC-BB91-071699C98F11}" srcOrd="0" destOrd="0" presId="urn:microsoft.com/office/officeart/2005/8/layout/orgChart1"/>
    <dgm:cxn modelId="{726ED6BA-70B3-4D4C-8E83-CF06C7E094BB}" type="presParOf" srcId="{CF44B94B-D329-4CAD-AAE0-F0455F3EA211}" destId="{A7393587-C221-472E-8419-4D6D5F7FC01D}" srcOrd="1" destOrd="0" presId="urn:microsoft.com/office/officeart/2005/8/layout/orgChart1"/>
    <dgm:cxn modelId="{3C8A4E84-BE04-454A-9932-44A8713486F7}" type="presParOf" srcId="{A7393587-C221-472E-8419-4D6D5F7FC01D}" destId="{DAB809EC-F3B4-4E34-A4ED-D594942A45E1}" srcOrd="0" destOrd="0" presId="urn:microsoft.com/office/officeart/2005/8/layout/orgChart1"/>
    <dgm:cxn modelId="{89D979B9-FFF7-442A-9FFE-F12D1AAA9FE4}" type="presParOf" srcId="{DAB809EC-F3B4-4E34-A4ED-D594942A45E1}" destId="{197AACA5-DEC3-43E0-A5A6-3F17DF388261}" srcOrd="0" destOrd="0" presId="urn:microsoft.com/office/officeart/2005/8/layout/orgChart1"/>
    <dgm:cxn modelId="{E1DA4973-5198-432A-A3CC-54DB01A01523}" type="presParOf" srcId="{DAB809EC-F3B4-4E34-A4ED-D594942A45E1}" destId="{5C274242-8CC2-40A8-A949-A2F46B29C9D4}" srcOrd="1" destOrd="0" presId="urn:microsoft.com/office/officeart/2005/8/layout/orgChart1"/>
    <dgm:cxn modelId="{ED39BFE2-F86F-4727-A7C5-9C7E1EB8414F}" type="presParOf" srcId="{A7393587-C221-472E-8419-4D6D5F7FC01D}" destId="{96F82737-D562-44DE-939C-EE2433952629}" srcOrd="1" destOrd="0" presId="urn:microsoft.com/office/officeart/2005/8/layout/orgChart1"/>
    <dgm:cxn modelId="{AC80C4EF-D74F-4812-B6B1-78B94C61CFAC}" type="presParOf" srcId="{A7393587-C221-472E-8419-4D6D5F7FC01D}" destId="{502E5B55-B502-48AB-8E92-D28077B98C2B}" srcOrd="2" destOrd="0" presId="urn:microsoft.com/office/officeart/2005/8/layout/orgChart1"/>
    <dgm:cxn modelId="{545F239D-1E5F-46EA-A6AC-04C262EEEB41}" type="presParOf" srcId="{4C1BAB1F-9C0E-4A55-8B94-0E9057C57767}" destId="{161F7545-C9D6-4F07-90BF-5C87DED8E4CE}" srcOrd="2" destOrd="0" presId="urn:microsoft.com/office/officeart/2005/8/layout/orgChart1"/>
    <dgm:cxn modelId="{C8E5F5FC-5B86-43EC-9B34-B1AFE646A6F2}" type="presParOf" srcId="{9B6108AE-A2CA-4EED-B5F4-30191F9D6E37}" destId="{E1F844F4-5FBD-4160-B8CE-BE92F24DA589}" srcOrd="4" destOrd="0" presId="urn:microsoft.com/office/officeart/2005/8/layout/orgChart1"/>
    <dgm:cxn modelId="{A8A35D1B-3D2E-4ADD-8264-15E5AA7AAC5D}" type="presParOf" srcId="{9B6108AE-A2CA-4EED-B5F4-30191F9D6E37}" destId="{A743516C-FDD8-4744-9540-968288AFE841}" srcOrd="5" destOrd="0" presId="urn:microsoft.com/office/officeart/2005/8/layout/orgChart1"/>
    <dgm:cxn modelId="{49AA0FED-0A17-4010-AACE-32861C4431EF}" type="presParOf" srcId="{A743516C-FDD8-4744-9540-968288AFE841}" destId="{C7F8D5B5-0DE1-4145-BAB9-E35F444990CD}" srcOrd="0" destOrd="0" presId="urn:microsoft.com/office/officeart/2005/8/layout/orgChart1"/>
    <dgm:cxn modelId="{04CB1464-E701-4AB5-BB1D-802556D8E3C7}" type="presParOf" srcId="{C7F8D5B5-0DE1-4145-BAB9-E35F444990CD}" destId="{8E4851AE-0029-4954-B254-7EE0FEB2959F}" srcOrd="0" destOrd="0" presId="urn:microsoft.com/office/officeart/2005/8/layout/orgChart1"/>
    <dgm:cxn modelId="{1AD6BF0B-AA4D-49AF-80C6-0FA327F7FABB}" type="presParOf" srcId="{C7F8D5B5-0DE1-4145-BAB9-E35F444990CD}" destId="{5F1EFB06-06A9-458D-8717-5E6F4163B7C9}" srcOrd="1" destOrd="0" presId="urn:microsoft.com/office/officeart/2005/8/layout/orgChart1"/>
    <dgm:cxn modelId="{B8414AC1-A9CB-456F-91A5-F25A39D335EA}" type="presParOf" srcId="{A743516C-FDD8-4744-9540-968288AFE841}" destId="{74F022F0-D81B-4931-B765-C72CF903C836}" srcOrd="1" destOrd="0" presId="urn:microsoft.com/office/officeart/2005/8/layout/orgChart1"/>
    <dgm:cxn modelId="{A1AF54B6-8044-41DF-A1B5-6C6DB0FB936B}" type="presParOf" srcId="{74F022F0-D81B-4931-B765-C72CF903C836}" destId="{167107B9-F962-47A1-B5E7-D13B2A97C433}" srcOrd="0" destOrd="0" presId="urn:microsoft.com/office/officeart/2005/8/layout/orgChart1"/>
    <dgm:cxn modelId="{21223376-CB9F-4FB2-B146-D3579DC1B328}" type="presParOf" srcId="{74F022F0-D81B-4931-B765-C72CF903C836}" destId="{14847E3D-A7E4-40F2-B7A0-14992EEF896F}" srcOrd="1" destOrd="0" presId="urn:microsoft.com/office/officeart/2005/8/layout/orgChart1"/>
    <dgm:cxn modelId="{D470CC46-92C2-4AD7-892F-ECD773A9F002}" type="presParOf" srcId="{14847E3D-A7E4-40F2-B7A0-14992EEF896F}" destId="{1BDD9FDC-F9C4-44FF-A2FD-E39B6981FD30}" srcOrd="0" destOrd="0" presId="urn:microsoft.com/office/officeart/2005/8/layout/orgChart1"/>
    <dgm:cxn modelId="{C2EE6214-9DBE-4B18-835D-12E1C4C5DC6B}" type="presParOf" srcId="{1BDD9FDC-F9C4-44FF-A2FD-E39B6981FD30}" destId="{1AAEF5AB-F351-46E7-83F3-2B75CB0B6FE5}" srcOrd="0" destOrd="0" presId="urn:microsoft.com/office/officeart/2005/8/layout/orgChart1"/>
    <dgm:cxn modelId="{1D428E69-E4CC-41D2-A6E6-AD382E093627}" type="presParOf" srcId="{1BDD9FDC-F9C4-44FF-A2FD-E39B6981FD30}" destId="{20A2B7A0-73BC-4957-B76F-52439B012A76}" srcOrd="1" destOrd="0" presId="urn:microsoft.com/office/officeart/2005/8/layout/orgChart1"/>
    <dgm:cxn modelId="{85C86EBC-826D-47F6-8FC4-F5E633A8EE25}" type="presParOf" srcId="{14847E3D-A7E4-40F2-B7A0-14992EEF896F}" destId="{F3D1D40D-0318-4C42-A854-E5B0C83741F8}" srcOrd="1" destOrd="0" presId="urn:microsoft.com/office/officeart/2005/8/layout/orgChart1"/>
    <dgm:cxn modelId="{13662EDD-4BFF-4DF9-B96D-EC4478818F5F}" type="presParOf" srcId="{14847E3D-A7E4-40F2-B7A0-14992EEF896F}" destId="{A88465C5-81A1-488F-9DAD-36EC500E5353}" srcOrd="2" destOrd="0" presId="urn:microsoft.com/office/officeart/2005/8/layout/orgChart1"/>
    <dgm:cxn modelId="{7C19647F-D686-429C-9AF9-B7667B20B696}" type="presParOf" srcId="{A743516C-FDD8-4744-9540-968288AFE841}" destId="{821FC0F7-BDB2-4B9C-9452-F2837B3F0EF6}" srcOrd="2" destOrd="0" presId="urn:microsoft.com/office/officeart/2005/8/layout/orgChart1"/>
    <dgm:cxn modelId="{655F9AD4-1E5D-423F-A324-569EBCC42EB0}" type="presParOf" srcId="{E1784B8D-6A4E-42F0-8CD1-09E46BF04E03}" destId="{2A2402E1-AE06-49E4-B503-27F55AAEE77B}" srcOrd="2" destOrd="0" presId="urn:microsoft.com/office/officeart/2005/8/layout/orgChart1"/>
    <dgm:cxn modelId="{CFC64278-4A50-40FE-B4F0-B2C8489DB4D3}" type="presParOf" srcId="{ECB9A40E-2FD8-4F2C-9249-234FDD39D9E3}" destId="{6B2708E1-2EB3-4479-AF54-62690512BF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641CEF-19A4-4850-A0BC-3FAE2AF77830}" type="doc">
      <dgm:prSet loTypeId="urn:microsoft.com/office/officeart/2005/8/layout/orgChart1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D0988BA-C134-417F-9C29-87C22148AC9B}">
      <dgm:prSet phldrT="[Текст]" custT="1"/>
      <dgm:spPr/>
      <dgm:t>
        <a:bodyPr/>
        <a:lstStyle/>
        <a:p>
          <a:r>
            <a:rPr lang="ru-RU" sz="3600" dirty="0" smtClean="0"/>
            <a:t>Горные породы</a:t>
          </a:r>
          <a:endParaRPr lang="ru-RU" sz="3600" dirty="0"/>
        </a:p>
      </dgm:t>
    </dgm:pt>
    <dgm:pt modelId="{E2879C8A-8E91-424C-825C-1E140398A47A}" type="parTrans" cxnId="{7F852CDC-3CF5-4ACA-A8A8-A57784C76ED8}">
      <dgm:prSet/>
      <dgm:spPr/>
      <dgm:t>
        <a:bodyPr/>
        <a:lstStyle/>
        <a:p>
          <a:endParaRPr lang="ru-RU"/>
        </a:p>
      </dgm:t>
    </dgm:pt>
    <dgm:pt modelId="{7749B8C2-88C9-4CAC-8B67-44DA4C1FC196}" type="sibTrans" cxnId="{7F852CDC-3CF5-4ACA-A8A8-A57784C76ED8}">
      <dgm:prSet/>
      <dgm:spPr/>
      <dgm:t>
        <a:bodyPr/>
        <a:lstStyle/>
        <a:p>
          <a:endParaRPr lang="ru-RU"/>
        </a:p>
      </dgm:t>
    </dgm:pt>
    <dgm:pt modelId="{B2155ECE-9710-464B-AAFE-B2550D0A80D5}">
      <dgm:prSet phldrT="[Текст]" custT="1"/>
      <dgm:spPr/>
      <dgm:t>
        <a:bodyPr/>
        <a:lstStyle/>
        <a:p>
          <a:r>
            <a:rPr lang="ru-RU" sz="1600" b="1" dirty="0" smtClean="0"/>
            <a:t>Магматические</a:t>
          </a:r>
          <a:endParaRPr lang="ru-RU" sz="1600" b="1" dirty="0"/>
        </a:p>
      </dgm:t>
    </dgm:pt>
    <dgm:pt modelId="{1412B539-A535-471D-A3BC-EDBDCB4A4F5F}" type="parTrans" cxnId="{C9E1C947-5EBA-490D-B67C-3A6930244248}">
      <dgm:prSet/>
      <dgm:spPr/>
      <dgm:t>
        <a:bodyPr/>
        <a:lstStyle/>
        <a:p>
          <a:endParaRPr lang="ru-RU"/>
        </a:p>
      </dgm:t>
    </dgm:pt>
    <dgm:pt modelId="{755D04DB-18AE-40D4-98C9-553B1C68DC8A}" type="sibTrans" cxnId="{C9E1C947-5EBA-490D-B67C-3A6930244248}">
      <dgm:prSet/>
      <dgm:spPr/>
      <dgm:t>
        <a:bodyPr/>
        <a:lstStyle/>
        <a:p>
          <a:endParaRPr lang="ru-RU"/>
        </a:p>
      </dgm:t>
    </dgm:pt>
    <dgm:pt modelId="{BBD8792D-4270-4697-BBEA-4F6A29B97F93}">
      <dgm:prSet phldrT="[Текст]" custT="1"/>
      <dgm:spPr/>
      <dgm:t>
        <a:bodyPr/>
        <a:lstStyle/>
        <a:p>
          <a:r>
            <a:rPr lang="ru-RU" sz="1400" dirty="0" smtClean="0"/>
            <a:t>Глубинные</a:t>
          </a:r>
          <a:endParaRPr lang="ru-RU" sz="1400" dirty="0"/>
        </a:p>
      </dgm:t>
    </dgm:pt>
    <dgm:pt modelId="{605F208F-E724-45AF-BAF4-AF76DE66E611}" type="parTrans" cxnId="{16820292-14C3-479A-A1F7-509A74C19AED}">
      <dgm:prSet/>
      <dgm:spPr/>
      <dgm:t>
        <a:bodyPr/>
        <a:lstStyle/>
        <a:p>
          <a:endParaRPr lang="ru-RU"/>
        </a:p>
      </dgm:t>
    </dgm:pt>
    <dgm:pt modelId="{8E71591E-5BC1-491C-B813-7DB91A73D91B}" type="sibTrans" cxnId="{16820292-14C3-479A-A1F7-509A74C19AED}">
      <dgm:prSet/>
      <dgm:spPr/>
      <dgm:t>
        <a:bodyPr/>
        <a:lstStyle/>
        <a:p>
          <a:endParaRPr lang="ru-RU"/>
        </a:p>
      </dgm:t>
    </dgm:pt>
    <dgm:pt modelId="{225DC76D-9024-481C-8347-0BF59D597AF1}">
      <dgm:prSet phldrT="[Текст]" custT="1"/>
      <dgm:spPr/>
      <dgm:t>
        <a:bodyPr/>
        <a:lstStyle/>
        <a:p>
          <a:r>
            <a:rPr lang="ru-RU" sz="1400" dirty="0" smtClean="0"/>
            <a:t>Излившиеся</a:t>
          </a:r>
          <a:endParaRPr lang="ru-RU" sz="1400" dirty="0"/>
        </a:p>
      </dgm:t>
    </dgm:pt>
    <dgm:pt modelId="{CDF3E79D-EAC6-415F-8A7A-5CA127DB413F}" type="parTrans" cxnId="{1721ED26-6ED2-46D3-BF87-2DDC52F11EF6}">
      <dgm:prSet/>
      <dgm:spPr/>
      <dgm:t>
        <a:bodyPr/>
        <a:lstStyle/>
        <a:p>
          <a:endParaRPr lang="ru-RU"/>
        </a:p>
      </dgm:t>
    </dgm:pt>
    <dgm:pt modelId="{84DA832E-8370-4AAC-9095-A4B80D901BEA}" type="sibTrans" cxnId="{1721ED26-6ED2-46D3-BF87-2DDC52F11EF6}">
      <dgm:prSet/>
      <dgm:spPr/>
      <dgm:t>
        <a:bodyPr/>
        <a:lstStyle/>
        <a:p>
          <a:endParaRPr lang="ru-RU"/>
        </a:p>
      </dgm:t>
    </dgm:pt>
    <dgm:pt modelId="{DC1EA7DA-9BDA-411B-9DA6-07D2334D253F}">
      <dgm:prSet phldrT="[Текст]" custT="1"/>
      <dgm:spPr/>
      <dgm:t>
        <a:bodyPr/>
        <a:lstStyle/>
        <a:p>
          <a:r>
            <a:rPr lang="ru-RU" sz="1600" b="1" dirty="0" smtClean="0"/>
            <a:t>Осадочные</a:t>
          </a:r>
          <a:endParaRPr lang="ru-RU" sz="1600" b="1" dirty="0"/>
        </a:p>
      </dgm:t>
    </dgm:pt>
    <dgm:pt modelId="{99BF100A-EE64-4A36-936D-ABF0596F74BC}" type="parTrans" cxnId="{0C1E6A89-BC34-4ABA-BBDE-CBD9F46F5B39}">
      <dgm:prSet/>
      <dgm:spPr/>
      <dgm:t>
        <a:bodyPr/>
        <a:lstStyle/>
        <a:p>
          <a:endParaRPr lang="ru-RU"/>
        </a:p>
      </dgm:t>
    </dgm:pt>
    <dgm:pt modelId="{FC3DB3F6-5435-40D0-B2BD-16601CF53551}" type="sibTrans" cxnId="{0C1E6A89-BC34-4ABA-BBDE-CBD9F46F5B39}">
      <dgm:prSet/>
      <dgm:spPr/>
      <dgm:t>
        <a:bodyPr/>
        <a:lstStyle/>
        <a:p>
          <a:endParaRPr lang="ru-RU"/>
        </a:p>
      </dgm:t>
    </dgm:pt>
    <dgm:pt modelId="{FB45E088-FECE-4D64-B973-0C3D505454C5}">
      <dgm:prSet phldrT="[Текст]" custT="1"/>
      <dgm:spPr/>
      <dgm:t>
        <a:bodyPr/>
        <a:lstStyle/>
        <a:p>
          <a:r>
            <a:rPr lang="ru-RU" sz="1400" dirty="0" smtClean="0"/>
            <a:t>Обломочные</a:t>
          </a:r>
          <a:endParaRPr lang="ru-RU" sz="1400" dirty="0"/>
        </a:p>
      </dgm:t>
    </dgm:pt>
    <dgm:pt modelId="{DD88DFC2-6C4D-47E0-9D97-D02DDA98EDEF}" type="parTrans" cxnId="{B62A9E21-FBBD-40FB-9B24-98FFDD631030}">
      <dgm:prSet/>
      <dgm:spPr/>
      <dgm:t>
        <a:bodyPr/>
        <a:lstStyle/>
        <a:p>
          <a:endParaRPr lang="ru-RU"/>
        </a:p>
      </dgm:t>
    </dgm:pt>
    <dgm:pt modelId="{A3B0DCD7-4EF5-4358-994B-530C70E00284}" type="sibTrans" cxnId="{B62A9E21-FBBD-40FB-9B24-98FFDD631030}">
      <dgm:prSet/>
      <dgm:spPr/>
      <dgm:t>
        <a:bodyPr/>
        <a:lstStyle/>
        <a:p>
          <a:endParaRPr lang="ru-RU"/>
        </a:p>
      </dgm:t>
    </dgm:pt>
    <dgm:pt modelId="{DB947BDD-FEC6-4492-B881-4C06D8F7FA37}">
      <dgm:prSet phldrT="[Текст]" custT="1"/>
      <dgm:spPr/>
      <dgm:t>
        <a:bodyPr/>
        <a:lstStyle/>
        <a:p>
          <a:r>
            <a:rPr lang="ru-RU" sz="1400" dirty="0" smtClean="0"/>
            <a:t>Химические</a:t>
          </a:r>
          <a:endParaRPr lang="ru-RU" sz="1400" dirty="0"/>
        </a:p>
      </dgm:t>
    </dgm:pt>
    <dgm:pt modelId="{64508E93-BDDE-4EF4-8E48-E9E054FE967D}" type="parTrans" cxnId="{827F151C-4B15-48CB-A39E-C32578B40F8B}">
      <dgm:prSet/>
      <dgm:spPr/>
      <dgm:t>
        <a:bodyPr/>
        <a:lstStyle/>
        <a:p>
          <a:endParaRPr lang="ru-RU"/>
        </a:p>
      </dgm:t>
    </dgm:pt>
    <dgm:pt modelId="{8B1EE104-DC96-4487-9AB1-ECBF91DF0947}" type="sibTrans" cxnId="{827F151C-4B15-48CB-A39E-C32578B40F8B}">
      <dgm:prSet/>
      <dgm:spPr/>
      <dgm:t>
        <a:bodyPr/>
        <a:lstStyle/>
        <a:p>
          <a:endParaRPr lang="ru-RU"/>
        </a:p>
      </dgm:t>
    </dgm:pt>
    <dgm:pt modelId="{A14B799E-AF8D-4A23-BDF9-5EF3DAC7ACD8}">
      <dgm:prSet phldrT="[Текст]" custT="1"/>
      <dgm:spPr/>
      <dgm:t>
        <a:bodyPr/>
        <a:lstStyle/>
        <a:p>
          <a:r>
            <a:rPr lang="ru-RU" sz="1400" dirty="0" smtClean="0"/>
            <a:t>Органические</a:t>
          </a:r>
          <a:endParaRPr lang="ru-RU" sz="1400" dirty="0"/>
        </a:p>
      </dgm:t>
    </dgm:pt>
    <dgm:pt modelId="{523C36F7-BC73-4B75-8D00-E5E074196199}" type="parTrans" cxnId="{A2DF4291-7468-4E87-9354-2D6134069813}">
      <dgm:prSet/>
      <dgm:spPr/>
      <dgm:t>
        <a:bodyPr/>
        <a:lstStyle/>
        <a:p>
          <a:endParaRPr lang="ru-RU"/>
        </a:p>
      </dgm:t>
    </dgm:pt>
    <dgm:pt modelId="{2FF70D5C-7CD9-40D2-926B-A0E4D95812A7}" type="sibTrans" cxnId="{A2DF4291-7468-4E87-9354-2D6134069813}">
      <dgm:prSet/>
      <dgm:spPr/>
      <dgm:t>
        <a:bodyPr/>
        <a:lstStyle/>
        <a:p>
          <a:endParaRPr lang="ru-RU"/>
        </a:p>
      </dgm:t>
    </dgm:pt>
    <dgm:pt modelId="{2D7FF0C6-7D2C-4FEB-B672-2DF604C78EA6}">
      <dgm:prSet phldrT="[Текст]"/>
      <dgm:spPr/>
      <dgm:t>
        <a:bodyPr/>
        <a:lstStyle/>
        <a:p>
          <a:r>
            <a:rPr lang="ru-RU" dirty="0" smtClean="0"/>
            <a:t>железная руда, гранит</a:t>
          </a:r>
          <a:endParaRPr lang="ru-RU" dirty="0"/>
        </a:p>
      </dgm:t>
    </dgm:pt>
    <dgm:pt modelId="{5468AB9F-DCAB-429E-828F-D32EA87E1680}" type="parTrans" cxnId="{50FF5FBF-4EFB-4E1F-B6E7-7627B1F62583}">
      <dgm:prSet/>
      <dgm:spPr/>
      <dgm:t>
        <a:bodyPr/>
        <a:lstStyle/>
        <a:p>
          <a:endParaRPr lang="ru-RU"/>
        </a:p>
      </dgm:t>
    </dgm:pt>
    <dgm:pt modelId="{FD1ED648-B280-4716-8E3C-7DDB259AFA5A}" type="sibTrans" cxnId="{50FF5FBF-4EFB-4E1F-B6E7-7627B1F62583}">
      <dgm:prSet/>
      <dgm:spPr/>
      <dgm:t>
        <a:bodyPr/>
        <a:lstStyle/>
        <a:p>
          <a:endParaRPr lang="ru-RU"/>
        </a:p>
      </dgm:t>
    </dgm:pt>
    <dgm:pt modelId="{D5A19DB6-0117-43CC-BB8C-7717691B742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вулканическое стекло, пемза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99CBFC8-0562-41D6-A635-28F8233BA5F1}" type="parTrans" cxnId="{A1B8D3B3-4D06-4B36-B53D-7CA1204033E4}">
      <dgm:prSet/>
      <dgm:spPr/>
      <dgm:t>
        <a:bodyPr/>
        <a:lstStyle/>
        <a:p>
          <a:endParaRPr lang="ru-RU"/>
        </a:p>
      </dgm:t>
    </dgm:pt>
    <dgm:pt modelId="{21658579-4CC9-4868-A82F-F32170131ACF}" type="sibTrans" cxnId="{A1B8D3B3-4D06-4B36-B53D-7CA1204033E4}">
      <dgm:prSet/>
      <dgm:spPr/>
      <dgm:t>
        <a:bodyPr/>
        <a:lstStyle/>
        <a:p>
          <a:endParaRPr lang="ru-RU"/>
        </a:p>
      </dgm:t>
    </dgm:pt>
    <dgm:pt modelId="{8F1EA853-7ECE-436B-9F35-9C3820888829}">
      <dgm:prSet phldrT="[Текст]"/>
      <dgm:spPr/>
      <dgm:t>
        <a:bodyPr/>
        <a:lstStyle/>
        <a:p>
          <a:r>
            <a:rPr lang="ru-RU" dirty="0" smtClean="0"/>
            <a:t>песок, глина, щебень, галька</a:t>
          </a:r>
          <a:endParaRPr lang="ru-RU" dirty="0"/>
        </a:p>
      </dgm:t>
    </dgm:pt>
    <dgm:pt modelId="{D07856B7-FE5F-4CC3-9AB7-A32841FE137A}" type="parTrans" cxnId="{4637AB09-FAB9-4AE1-91AE-AEFF7790EBAD}">
      <dgm:prSet/>
      <dgm:spPr/>
      <dgm:t>
        <a:bodyPr/>
        <a:lstStyle/>
        <a:p>
          <a:endParaRPr lang="ru-RU"/>
        </a:p>
      </dgm:t>
    </dgm:pt>
    <dgm:pt modelId="{C6CB4D9B-7D23-4984-9600-9735D40581E0}" type="sibTrans" cxnId="{4637AB09-FAB9-4AE1-91AE-AEFF7790EBAD}">
      <dgm:prSet/>
      <dgm:spPr/>
      <dgm:t>
        <a:bodyPr/>
        <a:lstStyle/>
        <a:p>
          <a:endParaRPr lang="ru-RU"/>
        </a:p>
      </dgm:t>
    </dgm:pt>
    <dgm:pt modelId="{1D14C4EC-CD0D-4FE1-8595-4CFB94CF6889}">
      <dgm:prSet phldrT="[Текст]"/>
      <dgm:spPr/>
      <dgm:t>
        <a:bodyPr/>
        <a:lstStyle/>
        <a:p>
          <a:r>
            <a:rPr lang="ru-RU" dirty="0" smtClean="0"/>
            <a:t>поваренная соль, гипс</a:t>
          </a:r>
          <a:endParaRPr lang="ru-RU" dirty="0"/>
        </a:p>
      </dgm:t>
    </dgm:pt>
    <dgm:pt modelId="{2D0D6A1C-6B36-41CB-AA82-831BDC6FF1C8}" type="parTrans" cxnId="{7AEC1D4F-3AE8-4914-8815-653C30BB5325}">
      <dgm:prSet/>
      <dgm:spPr/>
      <dgm:t>
        <a:bodyPr/>
        <a:lstStyle/>
        <a:p>
          <a:endParaRPr lang="ru-RU"/>
        </a:p>
      </dgm:t>
    </dgm:pt>
    <dgm:pt modelId="{B6C366F8-CA41-4321-B235-3528486AC617}" type="sibTrans" cxnId="{7AEC1D4F-3AE8-4914-8815-653C30BB5325}">
      <dgm:prSet/>
      <dgm:spPr/>
      <dgm:t>
        <a:bodyPr/>
        <a:lstStyle/>
        <a:p>
          <a:endParaRPr lang="ru-RU"/>
        </a:p>
      </dgm:t>
    </dgm:pt>
    <dgm:pt modelId="{EB9AFE64-957C-4A50-8C60-43550EB88E61}">
      <dgm:prSet phldrT="[Текст]"/>
      <dgm:spPr/>
      <dgm:t>
        <a:bodyPr/>
        <a:lstStyle/>
        <a:p>
          <a:r>
            <a:rPr lang="ru-RU" dirty="0" smtClean="0"/>
            <a:t>каменный уголь, торф, мел, нефть, известняк</a:t>
          </a:r>
          <a:endParaRPr lang="ru-RU" dirty="0"/>
        </a:p>
      </dgm:t>
    </dgm:pt>
    <dgm:pt modelId="{416A40C6-38F8-4AE0-A243-546E470F5900}" type="parTrans" cxnId="{3A13F8CC-EA51-4FDB-8014-010DC33BA39B}">
      <dgm:prSet/>
      <dgm:spPr/>
      <dgm:t>
        <a:bodyPr/>
        <a:lstStyle/>
        <a:p>
          <a:endParaRPr lang="ru-RU"/>
        </a:p>
      </dgm:t>
    </dgm:pt>
    <dgm:pt modelId="{9C5649D2-33AA-4353-ABC6-70E0CA023D18}" type="sibTrans" cxnId="{3A13F8CC-EA51-4FDB-8014-010DC33BA39B}">
      <dgm:prSet/>
      <dgm:spPr/>
      <dgm:t>
        <a:bodyPr/>
        <a:lstStyle/>
        <a:p>
          <a:endParaRPr lang="ru-RU"/>
        </a:p>
      </dgm:t>
    </dgm:pt>
    <dgm:pt modelId="{DEBA2C51-FBAB-4919-A337-3D8C4BE43A4C}">
      <dgm:prSet phldrT="[Текст]" custT="1"/>
      <dgm:spPr/>
      <dgm:t>
        <a:bodyPr/>
        <a:lstStyle/>
        <a:p>
          <a:r>
            <a:rPr lang="ru-RU" sz="1600" b="1" dirty="0" smtClean="0"/>
            <a:t>Метаморфические</a:t>
          </a:r>
          <a:endParaRPr lang="ru-RU" sz="1600" b="1" dirty="0"/>
        </a:p>
      </dgm:t>
    </dgm:pt>
    <dgm:pt modelId="{27D00CD9-617E-4A32-A2F4-B19CA6BA738F}" type="parTrans" cxnId="{7AB57253-22EE-48CC-8447-D1CA7EA1FB0D}">
      <dgm:prSet/>
      <dgm:spPr/>
      <dgm:t>
        <a:bodyPr/>
        <a:lstStyle/>
        <a:p>
          <a:endParaRPr lang="ru-RU"/>
        </a:p>
      </dgm:t>
    </dgm:pt>
    <dgm:pt modelId="{084BCDEE-4CA2-4923-82D5-CE1F3A7A2313}" type="sibTrans" cxnId="{7AB57253-22EE-48CC-8447-D1CA7EA1FB0D}">
      <dgm:prSet/>
      <dgm:spPr/>
      <dgm:t>
        <a:bodyPr/>
        <a:lstStyle/>
        <a:p>
          <a:endParaRPr lang="ru-RU"/>
        </a:p>
      </dgm:t>
    </dgm:pt>
    <dgm:pt modelId="{4229C622-2D27-4E29-9581-2CECC2B07F9C}">
      <dgm:prSet phldrT="[Текст]"/>
      <dgm:spPr/>
      <dgm:t>
        <a:bodyPr/>
        <a:lstStyle/>
        <a:p>
          <a:endParaRPr lang="ru-RU" dirty="0"/>
        </a:p>
      </dgm:t>
    </dgm:pt>
    <dgm:pt modelId="{67F3DEE0-8C08-455A-83F8-E385D21BB5D6}" type="sibTrans" cxnId="{05BF99FA-77F0-40BB-9FA0-9118A789E2AB}">
      <dgm:prSet/>
      <dgm:spPr/>
      <dgm:t>
        <a:bodyPr/>
        <a:lstStyle/>
        <a:p>
          <a:endParaRPr lang="ru-RU"/>
        </a:p>
      </dgm:t>
    </dgm:pt>
    <dgm:pt modelId="{7A292E12-C36F-4E5B-91E8-B06BD3443371}" type="parTrans" cxnId="{05BF99FA-77F0-40BB-9FA0-9118A789E2AB}">
      <dgm:prSet/>
      <dgm:spPr/>
      <dgm:t>
        <a:bodyPr/>
        <a:lstStyle/>
        <a:p>
          <a:endParaRPr lang="ru-RU"/>
        </a:p>
      </dgm:t>
    </dgm:pt>
    <dgm:pt modelId="{BDCFAFDC-EF31-4FD7-A0A0-DAFFF2DBB69E}">
      <dgm:prSet phldrT="[Текст]"/>
      <dgm:spPr/>
      <dgm:t>
        <a:bodyPr/>
        <a:lstStyle/>
        <a:p>
          <a:r>
            <a:rPr lang="ru-RU" dirty="0" smtClean="0"/>
            <a:t>кварцит, мрамор, алмаз</a:t>
          </a:r>
          <a:endParaRPr lang="ru-RU" dirty="0"/>
        </a:p>
      </dgm:t>
    </dgm:pt>
    <dgm:pt modelId="{570E0369-1D99-4A8B-A07E-D0BF297D2F6E}" type="sibTrans" cxnId="{591779BF-2A62-4714-A265-B099C1E04DC2}">
      <dgm:prSet/>
      <dgm:spPr/>
      <dgm:t>
        <a:bodyPr/>
        <a:lstStyle/>
        <a:p>
          <a:endParaRPr lang="ru-RU"/>
        </a:p>
      </dgm:t>
    </dgm:pt>
    <dgm:pt modelId="{48A2FE0C-9E0C-490C-BB65-C6138661D356}" type="parTrans" cxnId="{591779BF-2A62-4714-A265-B099C1E04DC2}">
      <dgm:prSet/>
      <dgm:spPr/>
      <dgm:t>
        <a:bodyPr/>
        <a:lstStyle/>
        <a:p>
          <a:endParaRPr lang="ru-RU"/>
        </a:p>
      </dgm:t>
    </dgm:pt>
    <dgm:pt modelId="{740BAEB5-05CD-480E-95B7-9E0C4DC981CC}" type="pres">
      <dgm:prSet presAssocID="{A9641CEF-19A4-4850-A0BC-3FAE2AF778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B9A40E-2FD8-4F2C-9249-234FDD39D9E3}" type="pres">
      <dgm:prSet presAssocID="{0D0988BA-C134-417F-9C29-87C22148AC9B}" presName="hierRoot1" presStyleCnt="0">
        <dgm:presLayoutVars>
          <dgm:hierBranch val="init"/>
        </dgm:presLayoutVars>
      </dgm:prSet>
      <dgm:spPr/>
    </dgm:pt>
    <dgm:pt modelId="{1F9E4AE8-4A42-40BB-90CF-77C5B5E886C2}" type="pres">
      <dgm:prSet presAssocID="{0D0988BA-C134-417F-9C29-87C22148AC9B}" presName="rootComposite1" presStyleCnt="0"/>
      <dgm:spPr/>
    </dgm:pt>
    <dgm:pt modelId="{CE2BBBB7-4DC6-4F1C-8A31-C31726004A4F}" type="pres">
      <dgm:prSet presAssocID="{0D0988BA-C134-417F-9C29-87C22148AC9B}" presName="rootText1" presStyleLbl="node0" presStyleIdx="0" presStyleCnt="1" custScaleX="200182" custScaleY="210340" custLinFactY="-41409" custLinFactNeighborX="5745" custLinFactNeighborY="-100000">
        <dgm:presLayoutVars>
          <dgm:chPref val="3"/>
        </dgm:presLayoutVars>
      </dgm:prSet>
      <dgm:spPr/>
    </dgm:pt>
    <dgm:pt modelId="{10886C89-7458-48B7-858F-FE367E913737}" type="pres">
      <dgm:prSet presAssocID="{0D0988BA-C134-417F-9C29-87C22148AC9B}" presName="rootConnector1" presStyleLbl="node1" presStyleIdx="0" presStyleCnt="0"/>
      <dgm:spPr/>
    </dgm:pt>
    <dgm:pt modelId="{68A7E637-67A4-46DA-A101-AC7BC00FACEB}" type="pres">
      <dgm:prSet presAssocID="{0D0988BA-C134-417F-9C29-87C22148AC9B}" presName="hierChild2" presStyleCnt="0"/>
      <dgm:spPr/>
    </dgm:pt>
    <dgm:pt modelId="{62C84172-85C0-46A9-B6BA-644C25471A2D}" type="pres">
      <dgm:prSet presAssocID="{1412B539-A535-471D-A3BC-EDBDCB4A4F5F}" presName="Name37" presStyleLbl="parChTrans1D2" presStyleIdx="0" presStyleCnt="3"/>
      <dgm:spPr/>
    </dgm:pt>
    <dgm:pt modelId="{BB0EA51F-824F-417D-8076-A4AB79473651}" type="pres">
      <dgm:prSet presAssocID="{B2155ECE-9710-464B-AAFE-B2550D0A80D5}" presName="hierRoot2" presStyleCnt="0">
        <dgm:presLayoutVars>
          <dgm:hierBranch val="init"/>
        </dgm:presLayoutVars>
      </dgm:prSet>
      <dgm:spPr/>
    </dgm:pt>
    <dgm:pt modelId="{B2BD3F33-775A-4F4C-88AF-CD4C405A05EE}" type="pres">
      <dgm:prSet presAssocID="{B2155ECE-9710-464B-AAFE-B2550D0A80D5}" presName="rootComposite" presStyleCnt="0"/>
      <dgm:spPr/>
    </dgm:pt>
    <dgm:pt modelId="{2A5C2500-B6FD-4CE0-95A5-CCCCC78D6B32}" type="pres">
      <dgm:prSet presAssocID="{B2155ECE-9710-464B-AAFE-B2550D0A80D5}" presName="rootText" presStyleLbl="node2" presStyleIdx="0" presStyleCnt="3" custScaleX="158751" custScaleY="156885" custLinFactY="-114126" custLinFactNeighborX="4882" custLinFactNeighborY="-200000">
        <dgm:presLayoutVars>
          <dgm:chPref val="3"/>
        </dgm:presLayoutVars>
      </dgm:prSet>
      <dgm:spPr/>
    </dgm:pt>
    <dgm:pt modelId="{BD5492C1-8665-43D4-8D96-9EF8004380F0}" type="pres">
      <dgm:prSet presAssocID="{B2155ECE-9710-464B-AAFE-B2550D0A80D5}" presName="rootConnector" presStyleLbl="node2" presStyleIdx="0" presStyleCnt="3"/>
      <dgm:spPr/>
    </dgm:pt>
    <dgm:pt modelId="{79CF8770-60F1-4010-91C4-7A4FB5FBB9C5}" type="pres">
      <dgm:prSet presAssocID="{B2155ECE-9710-464B-AAFE-B2550D0A80D5}" presName="hierChild4" presStyleCnt="0"/>
      <dgm:spPr/>
    </dgm:pt>
    <dgm:pt modelId="{9F660131-C973-4D03-AFA4-347F1FA4B442}" type="pres">
      <dgm:prSet presAssocID="{605F208F-E724-45AF-BAF4-AF76DE66E611}" presName="Name37" presStyleLbl="parChTrans1D3" presStyleIdx="0" presStyleCnt="6"/>
      <dgm:spPr/>
    </dgm:pt>
    <dgm:pt modelId="{FA15E9D6-81E1-441E-86BD-00A77BC370FD}" type="pres">
      <dgm:prSet presAssocID="{BBD8792D-4270-4697-BBEA-4F6A29B97F93}" presName="hierRoot2" presStyleCnt="0">
        <dgm:presLayoutVars>
          <dgm:hierBranch val="init"/>
        </dgm:presLayoutVars>
      </dgm:prSet>
      <dgm:spPr/>
    </dgm:pt>
    <dgm:pt modelId="{978AECF2-F205-48E5-8F1A-7C667B49C641}" type="pres">
      <dgm:prSet presAssocID="{BBD8792D-4270-4697-BBEA-4F6A29B97F93}" presName="rootComposite" presStyleCnt="0"/>
      <dgm:spPr/>
    </dgm:pt>
    <dgm:pt modelId="{048EA30B-D7CB-4B7A-BFF7-E105F571B851}" type="pres">
      <dgm:prSet presAssocID="{BBD8792D-4270-4697-BBEA-4F6A29B97F93}" presName="rootText" presStyleLbl="node3" presStyleIdx="0" presStyleCnt="6" custLinFactY="-100000" custLinFactNeighborX="5978" custLinFactNeighborY="-160765">
        <dgm:presLayoutVars>
          <dgm:chPref val="3"/>
        </dgm:presLayoutVars>
      </dgm:prSet>
      <dgm:spPr/>
    </dgm:pt>
    <dgm:pt modelId="{43B49B23-00BF-435A-BC45-57F46AC15B3B}" type="pres">
      <dgm:prSet presAssocID="{BBD8792D-4270-4697-BBEA-4F6A29B97F93}" presName="rootConnector" presStyleLbl="node3" presStyleIdx="0" presStyleCnt="6"/>
      <dgm:spPr/>
    </dgm:pt>
    <dgm:pt modelId="{7A4AC9EE-8F2F-42D6-A31D-AF8E2964F2CB}" type="pres">
      <dgm:prSet presAssocID="{BBD8792D-4270-4697-BBEA-4F6A29B97F93}" presName="hierChild4" presStyleCnt="0"/>
      <dgm:spPr/>
    </dgm:pt>
    <dgm:pt modelId="{0952C455-C087-4E1D-BC18-4DAC41D2299D}" type="pres">
      <dgm:prSet presAssocID="{5468AB9F-DCAB-429E-828F-D32EA87E1680}" presName="Name37" presStyleLbl="parChTrans1D4" presStyleIdx="0" presStyleCnt="6"/>
      <dgm:spPr/>
    </dgm:pt>
    <dgm:pt modelId="{E057AF07-1A91-41EB-8889-02CB7832478C}" type="pres">
      <dgm:prSet presAssocID="{2D7FF0C6-7D2C-4FEB-B672-2DF604C78EA6}" presName="hierRoot2" presStyleCnt="0">
        <dgm:presLayoutVars>
          <dgm:hierBranch val="init"/>
        </dgm:presLayoutVars>
      </dgm:prSet>
      <dgm:spPr/>
    </dgm:pt>
    <dgm:pt modelId="{63CE1A02-F21D-412A-9ABB-4DA6E02FDE0D}" type="pres">
      <dgm:prSet presAssocID="{2D7FF0C6-7D2C-4FEB-B672-2DF604C78EA6}" presName="rootComposite" presStyleCnt="0"/>
      <dgm:spPr/>
    </dgm:pt>
    <dgm:pt modelId="{878FBCE7-66C0-4C9D-B0D0-0F1EC09C5FD1}" type="pres">
      <dgm:prSet presAssocID="{2D7FF0C6-7D2C-4FEB-B672-2DF604C78EA6}" presName="rootText" presStyleLbl="node4" presStyleIdx="0" presStyleCnt="6" custLinFactY="-100000" custLinFactNeighborX="-1005" custLinFactNeighborY="-1225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663E63-35B4-409B-94BB-AFB0BA225152}" type="pres">
      <dgm:prSet presAssocID="{2D7FF0C6-7D2C-4FEB-B672-2DF604C78EA6}" presName="rootConnector" presStyleLbl="node4" presStyleIdx="0" presStyleCnt="6"/>
      <dgm:spPr/>
    </dgm:pt>
    <dgm:pt modelId="{EFB4A6C2-7825-4040-BCC5-398537E0280E}" type="pres">
      <dgm:prSet presAssocID="{2D7FF0C6-7D2C-4FEB-B672-2DF604C78EA6}" presName="hierChild4" presStyleCnt="0"/>
      <dgm:spPr/>
    </dgm:pt>
    <dgm:pt modelId="{12F25958-FC12-4F5A-9029-9F5ED795666D}" type="pres">
      <dgm:prSet presAssocID="{2D7FF0C6-7D2C-4FEB-B672-2DF604C78EA6}" presName="hierChild5" presStyleCnt="0"/>
      <dgm:spPr/>
    </dgm:pt>
    <dgm:pt modelId="{08732F17-EF9A-47F2-A24F-02C7EE7C40C2}" type="pres">
      <dgm:prSet presAssocID="{BBD8792D-4270-4697-BBEA-4F6A29B97F93}" presName="hierChild5" presStyleCnt="0"/>
      <dgm:spPr/>
    </dgm:pt>
    <dgm:pt modelId="{54DBBBEE-1DF6-445C-BC06-A0B3053306A3}" type="pres">
      <dgm:prSet presAssocID="{CDF3E79D-EAC6-415F-8A7A-5CA127DB413F}" presName="Name37" presStyleLbl="parChTrans1D3" presStyleIdx="1" presStyleCnt="6"/>
      <dgm:spPr/>
    </dgm:pt>
    <dgm:pt modelId="{143B2338-589D-437B-A94D-D165A000407D}" type="pres">
      <dgm:prSet presAssocID="{225DC76D-9024-481C-8347-0BF59D597AF1}" presName="hierRoot2" presStyleCnt="0">
        <dgm:presLayoutVars>
          <dgm:hierBranch val="init"/>
        </dgm:presLayoutVars>
      </dgm:prSet>
      <dgm:spPr/>
    </dgm:pt>
    <dgm:pt modelId="{E9994C37-4BA6-4EA1-8372-65A1B6657769}" type="pres">
      <dgm:prSet presAssocID="{225DC76D-9024-481C-8347-0BF59D597AF1}" presName="rootComposite" presStyleCnt="0"/>
      <dgm:spPr/>
    </dgm:pt>
    <dgm:pt modelId="{E8C7A444-66FB-4B0B-B8C6-10AA44101170}" type="pres">
      <dgm:prSet presAssocID="{225DC76D-9024-481C-8347-0BF59D597AF1}" presName="rootText" presStyleLbl="node3" presStyleIdx="1" presStyleCnt="6" custLinFactY="-100000" custLinFactNeighborX="5095" custLinFactNeighborY="-160765">
        <dgm:presLayoutVars>
          <dgm:chPref val="3"/>
        </dgm:presLayoutVars>
      </dgm:prSet>
      <dgm:spPr/>
    </dgm:pt>
    <dgm:pt modelId="{2CDDADA9-8C1A-4733-994D-587FBA176EA4}" type="pres">
      <dgm:prSet presAssocID="{225DC76D-9024-481C-8347-0BF59D597AF1}" presName="rootConnector" presStyleLbl="node3" presStyleIdx="1" presStyleCnt="6"/>
      <dgm:spPr/>
    </dgm:pt>
    <dgm:pt modelId="{E119EC53-629B-4BAD-AC97-E2334EC869F7}" type="pres">
      <dgm:prSet presAssocID="{225DC76D-9024-481C-8347-0BF59D597AF1}" presName="hierChild4" presStyleCnt="0"/>
      <dgm:spPr/>
    </dgm:pt>
    <dgm:pt modelId="{CD29D253-999C-4947-9757-9BE93646C388}" type="pres">
      <dgm:prSet presAssocID="{A99CBFC8-0562-41D6-A635-28F8233BA5F1}" presName="Name37" presStyleLbl="parChTrans1D4" presStyleIdx="1" presStyleCnt="6"/>
      <dgm:spPr/>
    </dgm:pt>
    <dgm:pt modelId="{88F8FF01-4E26-47D5-9F0B-172D140A2A3F}" type="pres">
      <dgm:prSet presAssocID="{D5A19DB6-0117-43CC-BB8C-7717691B7420}" presName="hierRoot2" presStyleCnt="0">
        <dgm:presLayoutVars>
          <dgm:hierBranch val="init"/>
        </dgm:presLayoutVars>
      </dgm:prSet>
      <dgm:spPr/>
    </dgm:pt>
    <dgm:pt modelId="{5919C426-41B0-476D-AF5D-EFF536C57738}" type="pres">
      <dgm:prSet presAssocID="{D5A19DB6-0117-43CC-BB8C-7717691B7420}" presName="rootComposite" presStyleCnt="0"/>
      <dgm:spPr/>
    </dgm:pt>
    <dgm:pt modelId="{69EF5ABC-ACDB-44EF-A88A-01E4C52FE538}" type="pres">
      <dgm:prSet presAssocID="{D5A19DB6-0117-43CC-BB8C-7717691B7420}" presName="rootText" presStyleLbl="node4" presStyleIdx="1" presStyleCnt="6" custLinFactY="-100000" custLinFactNeighborX="-1888" custLinFactNeighborY="-1225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717E88-BFFC-4751-BCB8-621D349F2D54}" type="pres">
      <dgm:prSet presAssocID="{D5A19DB6-0117-43CC-BB8C-7717691B7420}" presName="rootConnector" presStyleLbl="node4" presStyleIdx="1" presStyleCnt="6"/>
      <dgm:spPr/>
    </dgm:pt>
    <dgm:pt modelId="{A604C752-2062-4980-818A-1CCE2B9BFE57}" type="pres">
      <dgm:prSet presAssocID="{D5A19DB6-0117-43CC-BB8C-7717691B7420}" presName="hierChild4" presStyleCnt="0"/>
      <dgm:spPr/>
    </dgm:pt>
    <dgm:pt modelId="{9AF0D05B-1EBC-490F-929C-F0DAE12C536D}" type="pres">
      <dgm:prSet presAssocID="{D5A19DB6-0117-43CC-BB8C-7717691B7420}" presName="hierChild5" presStyleCnt="0"/>
      <dgm:spPr/>
    </dgm:pt>
    <dgm:pt modelId="{0A798EA6-E2F5-4263-BD75-F5D60E1A8511}" type="pres">
      <dgm:prSet presAssocID="{225DC76D-9024-481C-8347-0BF59D597AF1}" presName="hierChild5" presStyleCnt="0"/>
      <dgm:spPr/>
    </dgm:pt>
    <dgm:pt modelId="{CC8773AC-3E48-4DEC-98CB-CA7BCDD84DDF}" type="pres">
      <dgm:prSet presAssocID="{B2155ECE-9710-464B-AAFE-B2550D0A80D5}" presName="hierChild5" presStyleCnt="0"/>
      <dgm:spPr/>
    </dgm:pt>
    <dgm:pt modelId="{AFFE43C4-05ED-48A7-BB22-856757C19B0D}" type="pres">
      <dgm:prSet presAssocID="{99BF100A-EE64-4A36-936D-ABF0596F74BC}" presName="Name37" presStyleLbl="parChTrans1D2" presStyleIdx="1" presStyleCnt="3"/>
      <dgm:spPr/>
    </dgm:pt>
    <dgm:pt modelId="{E1784B8D-6A4E-42F0-8CD1-09E46BF04E03}" type="pres">
      <dgm:prSet presAssocID="{DC1EA7DA-9BDA-411B-9DA6-07D2334D253F}" presName="hierRoot2" presStyleCnt="0">
        <dgm:presLayoutVars>
          <dgm:hierBranch val="init"/>
        </dgm:presLayoutVars>
      </dgm:prSet>
      <dgm:spPr/>
    </dgm:pt>
    <dgm:pt modelId="{FB5B4D77-20E7-4823-AF03-9C1A858A4B81}" type="pres">
      <dgm:prSet presAssocID="{DC1EA7DA-9BDA-411B-9DA6-07D2334D253F}" presName="rootComposite" presStyleCnt="0"/>
      <dgm:spPr/>
    </dgm:pt>
    <dgm:pt modelId="{7DF55F52-B429-45F2-9504-7C5C33AE858E}" type="pres">
      <dgm:prSet presAssocID="{DC1EA7DA-9BDA-411B-9DA6-07D2334D253F}" presName="rootText" presStyleLbl="node2" presStyleIdx="1" presStyleCnt="3" custScaleX="150401" custScaleY="147136" custLinFactNeighborX="-19517" custLinFactNeighborY="82261">
        <dgm:presLayoutVars>
          <dgm:chPref val="3"/>
        </dgm:presLayoutVars>
      </dgm:prSet>
      <dgm:spPr/>
    </dgm:pt>
    <dgm:pt modelId="{F8F61951-C5D1-41EA-A7A2-4FED6FAD6C3A}" type="pres">
      <dgm:prSet presAssocID="{DC1EA7DA-9BDA-411B-9DA6-07D2334D253F}" presName="rootConnector" presStyleLbl="node2" presStyleIdx="1" presStyleCnt="3"/>
      <dgm:spPr/>
    </dgm:pt>
    <dgm:pt modelId="{9B6108AE-A2CA-4EED-B5F4-30191F9D6E37}" type="pres">
      <dgm:prSet presAssocID="{DC1EA7DA-9BDA-411B-9DA6-07D2334D253F}" presName="hierChild4" presStyleCnt="0"/>
      <dgm:spPr/>
    </dgm:pt>
    <dgm:pt modelId="{1C4CFBE3-BCEE-4E55-A488-13F2D8D46FD2}" type="pres">
      <dgm:prSet presAssocID="{DD88DFC2-6C4D-47E0-9D97-D02DDA98EDEF}" presName="Name37" presStyleLbl="parChTrans1D3" presStyleIdx="2" presStyleCnt="6"/>
      <dgm:spPr/>
    </dgm:pt>
    <dgm:pt modelId="{8D5E4372-1FF8-4FF2-B71B-00B800706073}" type="pres">
      <dgm:prSet presAssocID="{FB45E088-FECE-4D64-B973-0C3D505454C5}" presName="hierRoot2" presStyleCnt="0">
        <dgm:presLayoutVars>
          <dgm:hierBranch val="init"/>
        </dgm:presLayoutVars>
      </dgm:prSet>
      <dgm:spPr/>
    </dgm:pt>
    <dgm:pt modelId="{6DB4852A-373C-46FF-A7D4-97EEF08FE7A1}" type="pres">
      <dgm:prSet presAssocID="{FB45E088-FECE-4D64-B973-0C3D505454C5}" presName="rootComposite" presStyleCnt="0"/>
      <dgm:spPr/>
    </dgm:pt>
    <dgm:pt modelId="{86A82C6A-E023-4110-A4D7-D5E1B2C10F39}" type="pres">
      <dgm:prSet presAssocID="{FB45E088-FECE-4D64-B973-0C3D505454C5}" presName="rootText" presStyleLbl="node3" presStyleIdx="2" presStyleCnt="6" custLinFactY="57383" custLinFactNeighborX="-43835" custLinFactNeighborY="100000">
        <dgm:presLayoutVars>
          <dgm:chPref val="3"/>
        </dgm:presLayoutVars>
      </dgm:prSet>
      <dgm:spPr/>
    </dgm:pt>
    <dgm:pt modelId="{928DAD04-12F7-47C0-8985-8F78FD1692D0}" type="pres">
      <dgm:prSet presAssocID="{FB45E088-FECE-4D64-B973-0C3D505454C5}" presName="rootConnector" presStyleLbl="node3" presStyleIdx="2" presStyleCnt="6"/>
      <dgm:spPr/>
    </dgm:pt>
    <dgm:pt modelId="{AF12355B-1AD7-4135-914E-2F52A1A2E08E}" type="pres">
      <dgm:prSet presAssocID="{FB45E088-FECE-4D64-B973-0C3D505454C5}" presName="hierChild4" presStyleCnt="0"/>
      <dgm:spPr/>
    </dgm:pt>
    <dgm:pt modelId="{E8EDC6C0-4D78-4A16-A2A8-9D69F2427ECA}" type="pres">
      <dgm:prSet presAssocID="{D07856B7-FE5F-4CC3-9AB7-A32841FE137A}" presName="Name37" presStyleLbl="parChTrans1D4" presStyleIdx="2" presStyleCnt="6"/>
      <dgm:spPr/>
    </dgm:pt>
    <dgm:pt modelId="{1BA02CFB-B30C-4311-9798-D7E0CE611300}" type="pres">
      <dgm:prSet presAssocID="{8F1EA853-7ECE-436B-9F35-9C3820888829}" presName="hierRoot2" presStyleCnt="0">
        <dgm:presLayoutVars>
          <dgm:hierBranch val="init"/>
        </dgm:presLayoutVars>
      </dgm:prSet>
      <dgm:spPr/>
    </dgm:pt>
    <dgm:pt modelId="{BEA8D5FD-2015-405E-A10E-8995370DD674}" type="pres">
      <dgm:prSet presAssocID="{8F1EA853-7ECE-436B-9F35-9C3820888829}" presName="rootComposite" presStyleCnt="0"/>
      <dgm:spPr/>
    </dgm:pt>
    <dgm:pt modelId="{E7D8CD2C-0B13-4608-A7F2-91636A622533}" type="pres">
      <dgm:prSet presAssocID="{8F1EA853-7ECE-436B-9F35-9C3820888829}" presName="rootText" presStyleLbl="node4" presStyleIdx="2" presStyleCnt="6" custLinFactY="59524" custLinFactNeighborX="-5081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95B1BB-09AD-4E73-9942-5E8BAB339FFC}" type="pres">
      <dgm:prSet presAssocID="{8F1EA853-7ECE-436B-9F35-9C3820888829}" presName="rootConnector" presStyleLbl="node4" presStyleIdx="2" presStyleCnt="6"/>
      <dgm:spPr/>
    </dgm:pt>
    <dgm:pt modelId="{2F5796A7-7B75-40F5-A331-6A070EDA2C30}" type="pres">
      <dgm:prSet presAssocID="{8F1EA853-7ECE-436B-9F35-9C3820888829}" presName="hierChild4" presStyleCnt="0"/>
      <dgm:spPr/>
    </dgm:pt>
    <dgm:pt modelId="{E6D50E14-5DA2-4230-B8B3-CF3AD6333B5F}" type="pres">
      <dgm:prSet presAssocID="{8F1EA853-7ECE-436B-9F35-9C3820888829}" presName="hierChild5" presStyleCnt="0"/>
      <dgm:spPr/>
    </dgm:pt>
    <dgm:pt modelId="{38BEA278-4AEB-4D92-80F2-5A3B4A822F66}" type="pres">
      <dgm:prSet presAssocID="{FB45E088-FECE-4D64-B973-0C3D505454C5}" presName="hierChild5" presStyleCnt="0"/>
      <dgm:spPr/>
    </dgm:pt>
    <dgm:pt modelId="{0A02375F-12E6-40FC-AF04-3D67A360524B}" type="pres">
      <dgm:prSet presAssocID="{64508E93-BDDE-4EF4-8E48-E9E054FE967D}" presName="Name37" presStyleLbl="parChTrans1D3" presStyleIdx="3" presStyleCnt="6"/>
      <dgm:spPr/>
    </dgm:pt>
    <dgm:pt modelId="{4C1BAB1F-9C0E-4A55-8B94-0E9057C57767}" type="pres">
      <dgm:prSet presAssocID="{DB947BDD-FEC6-4492-B881-4C06D8F7FA37}" presName="hierRoot2" presStyleCnt="0">
        <dgm:presLayoutVars>
          <dgm:hierBranch val="init"/>
        </dgm:presLayoutVars>
      </dgm:prSet>
      <dgm:spPr/>
    </dgm:pt>
    <dgm:pt modelId="{208E9DC6-6EC3-4EA9-BBB2-40D502B93C95}" type="pres">
      <dgm:prSet presAssocID="{DB947BDD-FEC6-4492-B881-4C06D8F7FA37}" presName="rootComposite" presStyleCnt="0"/>
      <dgm:spPr/>
    </dgm:pt>
    <dgm:pt modelId="{0F8E8042-B875-4253-BABF-B88467B82417}" type="pres">
      <dgm:prSet presAssocID="{DB947BDD-FEC6-4492-B881-4C06D8F7FA37}" presName="rootText" presStyleLbl="node3" presStyleIdx="3" presStyleCnt="6" custLinFactY="57383" custLinFactNeighborX="-8682" custLinFactNeighborY="100000">
        <dgm:presLayoutVars>
          <dgm:chPref val="3"/>
        </dgm:presLayoutVars>
      </dgm:prSet>
      <dgm:spPr/>
    </dgm:pt>
    <dgm:pt modelId="{D4B7AFC8-CADB-431E-BDFE-3D3ACC7CB785}" type="pres">
      <dgm:prSet presAssocID="{DB947BDD-FEC6-4492-B881-4C06D8F7FA37}" presName="rootConnector" presStyleLbl="node3" presStyleIdx="3" presStyleCnt="6"/>
      <dgm:spPr/>
    </dgm:pt>
    <dgm:pt modelId="{CF44B94B-D329-4CAD-AAE0-F0455F3EA211}" type="pres">
      <dgm:prSet presAssocID="{DB947BDD-FEC6-4492-B881-4C06D8F7FA37}" presName="hierChild4" presStyleCnt="0"/>
      <dgm:spPr/>
    </dgm:pt>
    <dgm:pt modelId="{E06403BD-AB65-40CC-BB91-071699C98F11}" type="pres">
      <dgm:prSet presAssocID="{2D0D6A1C-6B36-41CB-AA82-831BDC6FF1C8}" presName="Name37" presStyleLbl="parChTrans1D4" presStyleIdx="3" presStyleCnt="6"/>
      <dgm:spPr/>
    </dgm:pt>
    <dgm:pt modelId="{A7393587-C221-472E-8419-4D6D5F7FC01D}" type="pres">
      <dgm:prSet presAssocID="{1D14C4EC-CD0D-4FE1-8595-4CFB94CF6889}" presName="hierRoot2" presStyleCnt="0">
        <dgm:presLayoutVars>
          <dgm:hierBranch val="init"/>
        </dgm:presLayoutVars>
      </dgm:prSet>
      <dgm:spPr/>
    </dgm:pt>
    <dgm:pt modelId="{DAB809EC-F3B4-4E34-A4ED-D594942A45E1}" type="pres">
      <dgm:prSet presAssocID="{1D14C4EC-CD0D-4FE1-8595-4CFB94CF6889}" presName="rootComposite" presStyleCnt="0"/>
      <dgm:spPr/>
    </dgm:pt>
    <dgm:pt modelId="{197AACA5-DEC3-43E0-A5A6-3F17DF388261}" type="pres">
      <dgm:prSet presAssocID="{1D14C4EC-CD0D-4FE1-8595-4CFB94CF6889}" presName="rootText" presStyleLbl="node4" presStyleIdx="3" presStyleCnt="6" custLinFactY="47512" custLinFactNeighborX="-1566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274242-8CC2-40A8-A949-A2F46B29C9D4}" type="pres">
      <dgm:prSet presAssocID="{1D14C4EC-CD0D-4FE1-8595-4CFB94CF6889}" presName="rootConnector" presStyleLbl="node4" presStyleIdx="3" presStyleCnt="6"/>
      <dgm:spPr/>
    </dgm:pt>
    <dgm:pt modelId="{96F82737-D562-44DE-939C-EE2433952629}" type="pres">
      <dgm:prSet presAssocID="{1D14C4EC-CD0D-4FE1-8595-4CFB94CF6889}" presName="hierChild4" presStyleCnt="0"/>
      <dgm:spPr/>
    </dgm:pt>
    <dgm:pt modelId="{502E5B55-B502-48AB-8E92-D28077B98C2B}" type="pres">
      <dgm:prSet presAssocID="{1D14C4EC-CD0D-4FE1-8595-4CFB94CF6889}" presName="hierChild5" presStyleCnt="0"/>
      <dgm:spPr/>
    </dgm:pt>
    <dgm:pt modelId="{161F7545-C9D6-4F07-90BF-5C87DED8E4CE}" type="pres">
      <dgm:prSet presAssocID="{DB947BDD-FEC6-4492-B881-4C06D8F7FA37}" presName="hierChild5" presStyleCnt="0"/>
      <dgm:spPr/>
    </dgm:pt>
    <dgm:pt modelId="{E1F844F4-5FBD-4160-B8CE-BE92F24DA589}" type="pres">
      <dgm:prSet presAssocID="{523C36F7-BC73-4B75-8D00-E5E074196199}" presName="Name37" presStyleLbl="parChTrans1D3" presStyleIdx="4" presStyleCnt="6"/>
      <dgm:spPr/>
    </dgm:pt>
    <dgm:pt modelId="{A743516C-FDD8-4744-9540-968288AFE841}" type="pres">
      <dgm:prSet presAssocID="{A14B799E-AF8D-4A23-BDF9-5EF3DAC7ACD8}" presName="hierRoot2" presStyleCnt="0">
        <dgm:presLayoutVars>
          <dgm:hierBranch val="init"/>
        </dgm:presLayoutVars>
      </dgm:prSet>
      <dgm:spPr/>
    </dgm:pt>
    <dgm:pt modelId="{C7F8D5B5-0DE1-4145-BAB9-E35F444990CD}" type="pres">
      <dgm:prSet presAssocID="{A14B799E-AF8D-4A23-BDF9-5EF3DAC7ACD8}" presName="rootComposite" presStyleCnt="0"/>
      <dgm:spPr/>
    </dgm:pt>
    <dgm:pt modelId="{8E4851AE-0029-4954-B254-7EE0FEB2959F}" type="pres">
      <dgm:prSet presAssocID="{A14B799E-AF8D-4A23-BDF9-5EF3DAC7ACD8}" presName="rootText" presStyleLbl="node3" presStyleIdx="4" presStyleCnt="6" custLinFactY="57383" custLinFactNeighborX="2447" custLinFactNeighborY="100000">
        <dgm:presLayoutVars>
          <dgm:chPref val="3"/>
        </dgm:presLayoutVars>
      </dgm:prSet>
      <dgm:spPr/>
    </dgm:pt>
    <dgm:pt modelId="{5F1EFB06-06A9-458D-8717-5E6F4163B7C9}" type="pres">
      <dgm:prSet presAssocID="{A14B799E-AF8D-4A23-BDF9-5EF3DAC7ACD8}" presName="rootConnector" presStyleLbl="node3" presStyleIdx="4" presStyleCnt="6"/>
      <dgm:spPr/>
    </dgm:pt>
    <dgm:pt modelId="{74F022F0-D81B-4931-B765-C72CF903C836}" type="pres">
      <dgm:prSet presAssocID="{A14B799E-AF8D-4A23-BDF9-5EF3DAC7ACD8}" presName="hierChild4" presStyleCnt="0"/>
      <dgm:spPr/>
    </dgm:pt>
    <dgm:pt modelId="{167107B9-F962-47A1-B5E7-D13B2A97C433}" type="pres">
      <dgm:prSet presAssocID="{416A40C6-38F8-4AE0-A243-546E470F5900}" presName="Name37" presStyleLbl="parChTrans1D4" presStyleIdx="4" presStyleCnt="6"/>
      <dgm:spPr/>
    </dgm:pt>
    <dgm:pt modelId="{14847E3D-A7E4-40F2-B7A0-14992EEF896F}" type="pres">
      <dgm:prSet presAssocID="{EB9AFE64-957C-4A50-8C60-43550EB88E61}" presName="hierRoot2" presStyleCnt="0">
        <dgm:presLayoutVars>
          <dgm:hierBranch val="init"/>
        </dgm:presLayoutVars>
      </dgm:prSet>
      <dgm:spPr/>
    </dgm:pt>
    <dgm:pt modelId="{1BDD9FDC-F9C4-44FF-A2FD-E39B6981FD30}" type="pres">
      <dgm:prSet presAssocID="{EB9AFE64-957C-4A50-8C60-43550EB88E61}" presName="rootComposite" presStyleCnt="0"/>
      <dgm:spPr/>
    </dgm:pt>
    <dgm:pt modelId="{1AAEF5AB-F351-46E7-83F3-2B75CB0B6FE5}" type="pres">
      <dgm:prSet presAssocID="{EB9AFE64-957C-4A50-8C60-43550EB88E61}" presName="rootText" presStyleLbl="node4" presStyleIdx="4" presStyleCnt="6" custLinFactY="47512" custLinFactNeighborX="-453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A2B7A0-73BC-4957-B76F-52439B012A76}" type="pres">
      <dgm:prSet presAssocID="{EB9AFE64-957C-4A50-8C60-43550EB88E61}" presName="rootConnector" presStyleLbl="node4" presStyleIdx="4" presStyleCnt="6"/>
      <dgm:spPr/>
    </dgm:pt>
    <dgm:pt modelId="{F3D1D40D-0318-4C42-A854-E5B0C83741F8}" type="pres">
      <dgm:prSet presAssocID="{EB9AFE64-957C-4A50-8C60-43550EB88E61}" presName="hierChild4" presStyleCnt="0"/>
      <dgm:spPr/>
    </dgm:pt>
    <dgm:pt modelId="{A88465C5-81A1-488F-9DAD-36EC500E5353}" type="pres">
      <dgm:prSet presAssocID="{EB9AFE64-957C-4A50-8C60-43550EB88E61}" presName="hierChild5" presStyleCnt="0"/>
      <dgm:spPr/>
    </dgm:pt>
    <dgm:pt modelId="{821FC0F7-BDB2-4B9C-9452-F2837B3F0EF6}" type="pres">
      <dgm:prSet presAssocID="{A14B799E-AF8D-4A23-BDF9-5EF3DAC7ACD8}" presName="hierChild5" presStyleCnt="0"/>
      <dgm:spPr/>
    </dgm:pt>
    <dgm:pt modelId="{2A2402E1-AE06-49E4-B503-27F55AAEE77B}" type="pres">
      <dgm:prSet presAssocID="{DC1EA7DA-9BDA-411B-9DA6-07D2334D253F}" presName="hierChild5" presStyleCnt="0"/>
      <dgm:spPr/>
    </dgm:pt>
    <dgm:pt modelId="{1C9F1568-E37D-46AA-BCF0-99FA43D8A0BF}" type="pres">
      <dgm:prSet presAssocID="{27D00CD9-617E-4A32-A2F4-B19CA6BA738F}" presName="Name37" presStyleLbl="parChTrans1D2" presStyleIdx="2" presStyleCnt="3"/>
      <dgm:spPr/>
    </dgm:pt>
    <dgm:pt modelId="{DF10A47A-58AA-463D-9EB8-FBF0087E2C90}" type="pres">
      <dgm:prSet presAssocID="{DEBA2C51-FBAB-4919-A337-3D8C4BE43A4C}" presName="hierRoot2" presStyleCnt="0">
        <dgm:presLayoutVars>
          <dgm:hierBranch val="init"/>
        </dgm:presLayoutVars>
      </dgm:prSet>
      <dgm:spPr/>
    </dgm:pt>
    <dgm:pt modelId="{BE477ED6-CD1A-4A84-A260-A07BA8438D8B}" type="pres">
      <dgm:prSet presAssocID="{DEBA2C51-FBAB-4919-A337-3D8C4BE43A4C}" presName="rootComposite" presStyleCnt="0"/>
      <dgm:spPr/>
    </dgm:pt>
    <dgm:pt modelId="{8EF7AB18-A14A-4920-9055-E389DD5690C9}" type="pres">
      <dgm:prSet presAssocID="{DEBA2C51-FBAB-4919-A337-3D8C4BE43A4C}" presName="rootText" presStyleLbl="node2" presStyleIdx="2" presStyleCnt="3" custScaleX="179341" custScaleY="147136" custLinFactY="-126138" custLinFactNeighborX="-6812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74BCEC-E9AF-418A-850D-BFAA6ED54E67}" type="pres">
      <dgm:prSet presAssocID="{DEBA2C51-FBAB-4919-A337-3D8C4BE43A4C}" presName="rootConnector" presStyleLbl="node2" presStyleIdx="2" presStyleCnt="3"/>
      <dgm:spPr/>
    </dgm:pt>
    <dgm:pt modelId="{1821DF44-D79F-4572-9D59-8CA374E1BFC9}" type="pres">
      <dgm:prSet presAssocID="{DEBA2C51-FBAB-4919-A337-3D8C4BE43A4C}" presName="hierChild4" presStyleCnt="0"/>
      <dgm:spPr/>
    </dgm:pt>
    <dgm:pt modelId="{F6D6E96E-FE8D-4759-A182-AD5E2CE292BD}" type="pres">
      <dgm:prSet presAssocID="{7A292E12-C36F-4E5B-91E8-B06BD3443371}" presName="Name37" presStyleLbl="parChTrans1D3" presStyleIdx="5" presStyleCnt="6"/>
      <dgm:spPr/>
    </dgm:pt>
    <dgm:pt modelId="{6CD8D37C-19DF-4741-8ECC-4051148AC0EF}" type="pres">
      <dgm:prSet presAssocID="{4229C622-2D27-4E29-9581-2CECC2B07F9C}" presName="hierRoot2" presStyleCnt="0">
        <dgm:presLayoutVars>
          <dgm:hierBranch val="init"/>
        </dgm:presLayoutVars>
      </dgm:prSet>
      <dgm:spPr/>
    </dgm:pt>
    <dgm:pt modelId="{83D118F2-E2EA-4109-9546-48534F75BEC8}" type="pres">
      <dgm:prSet presAssocID="{4229C622-2D27-4E29-9581-2CECC2B07F9C}" presName="rootComposite" presStyleCnt="0"/>
      <dgm:spPr/>
    </dgm:pt>
    <dgm:pt modelId="{EAEECD02-ED2B-47F6-99F9-86DEDC731BFC}" type="pres">
      <dgm:prSet presAssocID="{4229C622-2D27-4E29-9581-2CECC2B07F9C}" presName="rootText" presStyleLbl="node3" presStyleIdx="5" presStyleCnt="6" custLinFactY="-111074" custLinFactNeighborX="-46483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2AA427-E224-4FA9-9D22-8C87D1697E63}" type="pres">
      <dgm:prSet presAssocID="{4229C622-2D27-4E29-9581-2CECC2B07F9C}" presName="rootConnector" presStyleLbl="node3" presStyleIdx="5" presStyleCnt="6"/>
      <dgm:spPr/>
    </dgm:pt>
    <dgm:pt modelId="{D34B6094-1277-4DAF-9CAD-595BF7003744}" type="pres">
      <dgm:prSet presAssocID="{4229C622-2D27-4E29-9581-2CECC2B07F9C}" presName="hierChild4" presStyleCnt="0"/>
      <dgm:spPr/>
    </dgm:pt>
    <dgm:pt modelId="{149673D3-0DB4-4B4F-A106-76502D7A0A84}" type="pres">
      <dgm:prSet presAssocID="{48A2FE0C-9E0C-490C-BB65-C6138661D356}" presName="Name37" presStyleLbl="parChTrans1D4" presStyleIdx="5" presStyleCnt="6"/>
      <dgm:spPr/>
    </dgm:pt>
    <dgm:pt modelId="{C538754C-6CB0-4BCA-92A8-742903883ACE}" type="pres">
      <dgm:prSet presAssocID="{BDCFAFDC-EF31-4FD7-A0A0-DAFFF2DBB69E}" presName="hierRoot2" presStyleCnt="0">
        <dgm:presLayoutVars>
          <dgm:hierBranch val="init"/>
        </dgm:presLayoutVars>
      </dgm:prSet>
      <dgm:spPr/>
    </dgm:pt>
    <dgm:pt modelId="{5C95D235-AB18-4607-AAC5-C8313403C5E0}" type="pres">
      <dgm:prSet presAssocID="{BDCFAFDC-EF31-4FD7-A0A0-DAFFF2DBB69E}" presName="rootComposite" presStyleCnt="0"/>
      <dgm:spPr/>
    </dgm:pt>
    <dgm:pt modelId="{F4A6171E-276C-412C-AAB1-F87284EE6695}" type="pres">
      <dgm:prSet presAssocID="{BDCFAFDC-EF31-4FD7-A0A0-DAFFF2DBB69E}" presName="rootText" presStyleLbl="node4" presStyleIdx="5" presStyleCnt="6" custLinFactY="-200000" custLinFactNeighborX="-71483" custLinFactNeighborY="-2530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A1E74F-88F2-487C-930E-E9874EE52E02}" type="pres">
      <dgm:prSet presAssocID="{BDCFAFDC-EF31-4FD7-A0A0-DAFFF2DBB69E}" presName="rootConnector" presStyleLbl="node4" presStyleIdx="5" presStyleCnt="6"/>
      <dgm:spPr/>
    </dgm:pt>
    <dgm:pt modelId="{1276462D-2FFB-431C-BB46-E3E354D8E3BD}" type="pres">
      <dgm:prSet presAssocID="{BDCFAFDC-EF31-4FD7-A0A0-DAFFF2DBB69E}" presName="hierChild4" presStyleCnt="0"/>
      <dgm:spPr/>
    </dgm:pt>
    <dgm:pt modelId="{902244DF-E622-4608-B40B-533ECF69A677}" type="pres">
      <dgm:prSet presAssocID="{BDCFAFDC-EF31-4FD7-A0A0-DAFFF2DBB69E}" presName="hierChild5" presStyleCnt="0"/>
      <dgm:spPr/>
    </dgm:pt>
    <dgm:pt modelId="{0DB16F35-CD8F-4BA8-8286-EA8096EE8DD6}" type="pres">
      <dgm:prSet presAssocID="{4229C622-2D27-4E29-9581-2CECC2B07F9C}" presName="hierChild5" presStyleCnt="0"/>
      <dgm:spPr/>
    </dgm:pt>
    <dgm:pt modelId="{F6839024-404E-4A28-95B3-2B2F7BF4B8F0}" type="pres">
      <dgm:prSet presAssocID="{DEBA2C51-FBAB-4919-A337-3D8C4BE43A4C}" presName="hierChild5" presStyleCnt="0"/>
      <dgm:spPr/>
    </dgm:pt>
    <dgm:pt modelId="{6B2708E1-2EB3-4479-AF54-62690512BF12}" type="pres">
      <dgm:prSet presAssocID="{0D0988BA-C134-417F-9C29-87C22148AC9B}" presName="hierChild3" presStyleCnt="0"/>
      <dgm:spPr/>
    </dgm:pt>
  </dgm:ptLst>
  <dgm:cxnLst>
    <dgm:cxn modelId="{BDE83B1F-B758-4D9E-8B3B-23099A9160EF}" type="presOf" srcId="{7A292E12-C36F-4E5B-91E8-B06BD3443371}" destId="{F6D6E96E-FE8D-4759-A182-AD5E2CE292BD}" srcOrd="0" destOrd="0" presId="urn:microsoft.com/office/officeart/2005/8/layout/orgChart1"/>
    <dgm:cxn modelId="{719A73E4-7DCC-4458-8091-2FAC8C143545}" type="presOf" srcId="{DEBA2C51-FBAB-4919-A337-3D8C4BE43A4C}" destId="{8EF7AB18-A14A-4920-9055-E389DD5690C9}" srcOrd="0" destOrd="0" presId="urn:microsoft.com/office/officeart/2005/8/layout/orgChart1"/>
    <dgm:cxn modelId="{591779BF-2A62-4714-A265-B099C1E04DC2}" srcId="{4229C622-2D27-4E29-9581-2CECC2B07F9C}" destId="{BDCFAFDC-EF31-4FD7-A0A0-DAFFF2DBB69E}" srcOrd="0" destOrd="0" parTransId="{48A2FE0C-9E0C-490C-BB65-C6138661D356}" sibTransId="{570E0369-1D99-4A8B-A07E-D0BF297D2F6E}"/>
    <dgm:cxn modelId="{7F852CDC-3CF5-4ACA-A8A8-A57784C76ED8}" srcId="{A9641CEF-19A4-4850-A0BC-3FAE2AF77830}" destId="{0D0988BA-C134-417F-9C29-87C22148AC9B}" srcOrd="0" destOrd="0" parTransId="{E2879C8A-8E91-424C-825C-1E140398A47A}" sibTransId="{7749B8C2-88C9-4CAC-8B67-44DA4C1FC196}"/>
    <dgm:cxn modelId="{16820292-14C3-479A-A1F7-509A74C19AED}" srcId="{B2155ECE-9710-464B-AAFE-B2550D0A80D5}" destId="{BBD8792D-4270-4697-BBEA-4F6A29B97F93}" srcOrd="0" destOrd="0" parTransId="{605F208F-E724-45AF-BAF4-AF76DE66E611}" sibTransId="{8E71591E-5BC1-491C-B813-7DB91A73D91B}"/>
    <dgm:cxn modelId="{C64FC401-7B2E-4A67-96E7-8FE8A792FB0C}" type="presOf" srcId="{FB45E088-FECE-4D64-B973-0C3D505454C5}" destId="{928DAD04-12F7-47C0-8985-8F78FD1692D0}" srcOrd="1" destOrd="0" presId="urn:microsoft.com/office/officeart/2005/8/layout/orgChart1"/>
    <dgm:cxn modelId="{16A77254-19FB-450D-A110-B310A38327A3}" type="presOf" srcId="{2D7FF0C6-7D2C-4FEB-B672-2DF604C78EA6}" destId="{878FBCE7-66C0-4C9D-B0D0-0F1EC09C5FD1}" srcOrd="0" destOrd="0" presId="urn:microsoft.com/office/officeart/2005/8/layout/orgChart1"/>
    <dgm:cxn modelId="{A1B8D3B3-4D06-4B36-B53D-7CA1204033E4}" srcId="{225DC76D-9024-481C-8347-0BF59D597AF1}" destId="{D5A19DB6-0117-43CC-BB8C-7717691B7420}" srcOrd="0" destOrd="0" parTransId="{A99CBFC8-0562-41D6-A635-28F8233BA5F1}" sibTransId="{21658579-4CC9-4868-A82F-F32170131ACF}"/>
    <dgm:cxn modelId="{594A97C2-0CEA-4204-9BA1-831D7BD0B023}" type="presOf" srcId="{D07856B7-FE5F-4CC3-9AB7-A32841FE137A}" destId="{E8EDC6C0-4D78-4A16-A2A8-9D69F2427ECA}" srcOrd="0" destOrd="0" presId="urn:microsoft.com/office/officeart/2005/8/layout/orgChart1"/>
    <dgm:cxn modelId="{93CF418D-D911-4516-B516-9D2C55C27BA2}" type="presOf" srcId="{605F208F-E724-45AF-BAF4-AF76DE66E611}" destId="{9F660131-C973-4D03-AFA4-347F1FA4B442}" srcOrd="0" destOrd="0" presId="urn:microsoft.com/office/officeart/2005/8/layout/orgChart1"/>
    <dgm:cxn modelId="{7AEC1D4F-3AE8-4914-8815-653C30BB5325}" srcId="{DB947BDD-FEC6-4492-B881-4C06D8F7FA37}" destId="{1D14C4EC-CD0D-4FE1-8595-4CFB94CF6889}" srcOrd="0" destOrd="0" parTransId="{2D0D6A1C-6B36-41CB-AA82-831BDC6FF1C8}" sibTransId="{B6C366F8-CA41-4321-B235-3528486AC617}"/>
    <dgm:cxn modelId="{A2DF4291-7468-4E87-9354-2D6134069813}" srcId="{DC1EA7DA-9BDA-411B-9DA6-07D2334D253F}" destId="{A14B799E-AF8D-4A23-BDF9-5EF3DAC7ACD8}" srcOrd="2" destOrd="0" parTransId="{523C36F7-BC73-4B75-8D00-E5E074196199}" sibTransId="{2FF70D5C-7CD9-40D2-926B-A0E4D95812A7}"/>
    <dgm:cxn modelId="{E3A5C02C-1B7D-4309-9EFC-9BC19E407474}" type="presOf" srcId="{EB9AFE64-957C-4A50-8C60-43550EB88E61}" destId="{1AAEF5AB-F351-46E7-83F3-2B75CB0B6FE5}" srcOrd="0" destOrd="0" presId="urn:microsoft.com/office/officeart/2005/8/layout/orgChart1"/>
    <dgm:cxn modelId="{05DE5ABA-DA86-4B96-BE4B-1F6BE5BDCDC9}" type="presOf" srcId="{FB45E088-FECE-4D64-B973-0C3D505454C5}" destId="{86A82C6A-E023-4110-A4D7-D5E1B2C10F39}" srcOrd="0" destOrd="0" presId="urn:microsoft.com/office/officeart/2005/8/layout/orgChart1"/>
    <dgm:cxn modelId="{E601D9D3-F219-4D3A-BAD7-BE8C8DBA4BC4}" type="presOf" srcId="{A9641CEF-19A4-4850-A0BC-3FAE2AF77830}" destId="{740BAEB5-05CD-480E-95B7-9E0C4DC981CC}" srcOrd="0" destOrd="0" presId="urn:microsoft.com/office/officeart/2005/8/layout/orgChart1"/>
    <dgm:cxn modelId="{3D8071EE-FE65-4A44-8FC0-FDF6858D0A3C}" type="presOf" srcId="{416A40C6-38F8-4AE0-A243-546E470F5900}" destId="{167107B9-F962-47A1-B5E7-D13B2A97C433}" srcOrd="0" destOrd="0" presId="urn:microsoft.com/office/officeart/2005/8/layout/orgChart1"/>
    <dgm:cxn modelId="{526069AE-093B-4D15-B694-31912DA41F10}" type="presOf" srcId="{48A2FE0C-9E0C-490C-BB65-C6138661D356}" destId="{149673D3-0DB4-4B4F-A106-76502D7A0A84}" srcOrd="0" destOrd="0" presId="urn:microsoft.com/office/officeart/2005/8/layout/orgChart1"/>
    <dgm:cxn modelId="{2EB0AD17-F9E8-4D63-82CC-634E4193F604}" type="presOf" srcId="{CDF3E79D-EAC6-415F-8A7A-5CA127DB413F}" destId="{54DBBBEE-1DF6-445C-BC06-A0B3053306A3}" srcOrd="0" destOrd="0" presId="urn:microsoft.com/office/officeart/2005/8/layout/orgChart1"/>
    <dgm:cxn modelId="{8D24F656-30DC-49DA-95E9-02E5B2EE4B4C}" type="presOf" srcId="{B2155ECE-9710-464B-AAFE-B2550D0A80D5}" destId="{BD5492C1-8665-43D4-8D96-9EF8004380F0}" srcOrd="1" destOrd="0" presId="urn:microsoft.com/office/officeart/2005/8/layout/orgChart1"/>
    <dgm:cxn modelId="{96E95B0E-BFDA-4A71-BD40-49FE1A07E2D3}" type="presOf" srcId="{B2155ECE-9710-464B-AAFE-B2550D0A80D5}" destId="{2A5C2500-B6FD-4CE0-95A5-CCCCC78D6B32}" srcOrd="0" destOrd="0" presId="urn:microsoft.com/office/officeart/2005/8/layout/orgChart1"/>
    <dgm:cxn modelId="{9D233861-6701-4F44-A865-E5B09189D0D3}" type="presOf" srcId="{D5A19DB6-0117-43CC-BB8C-7717691B7420}" destId="{69EF5ABC-ACDB-44EF-A88A-01E4C52FE538}" srcOrd="0" destOrd="0" presId="urn:microsoft.com/office/officeart/2005/8/layout/orgChart1"/>
    <dgm:cxn modelId="{AA08F823-3499-415E-9DA8-5C1487A9D7EE}" type="presOf" srcId="{A99CBFC8-0562-41D6-A635-28F8233BA5F1}" destId="{CD29D253-999C-4947-9757-9BE93646C388}" srcOrd="0" destOrd="0" presId="urn:microsoft.com/office/officeart/2005/8/layout/orgChart1"/>
    <dgm:cxn modelId="{4637AB09-FAB9-4AE1-91AE-AEFF7790EBAD}" srcId="{FB45E088-FECE-4D64-B973-0C3D505454C5}" destId="{8F1EA853-7ECE-436B-9F35-9C3820888829}" srcOrd="0" destOrd="0" parTransId="{D07856B7-FE5F-4CC3-9AB7-A32841FE137A}" sibTransId="{C6CB4D9B-7D23-4984-9600-9735D40581E0}"/>
    <dgm:cxn modelId="{9309E182-D953-4EE4-B40D-8E25F22B054E}" type="presOf" srcId="{8F1EA853-7ECE-436B-9F35-9C3820888829}" destId="{B695B1BB-09AD-4E73-9942-5E8BAB339FFC}" srcOrd="1" destOrd="0" presId="urn:microsoft.com/office/officeart/2005/8/layout/orgChart1"/>
    <dgm:cxn modelId="{C6A034DE-CAB7-43D5-8FFA-EF51E968A61C}" type="presOf" srcId="{BBD8792D-4270-4697-BBEA-4F6A29B97F93}" destId="{048EA30B-D7CB-4B7A-BFF7-E105F571B851}" srcOrd="0" destOrd="0" presId="urn:microsoft.com/office/officeart/2005/8/layout/orgChart1"/>
    <dgm:cxn modelId="{681CA356-572B-4AF1-8190-1E3E23D9236E}" type="presOf" srcId="{4229C622-2D27-4E29-9581-2CECC2B07F9C}" destId="{8B2AA427-E224-4FA9-9D22-8C87D1697E63}" srcOrd="1" destOrd="0" presId="urn:microsoft.com/office/officeart/2005/8/layout/orgChart1"/>
    <dgm:cxn modelId="{DBFF1A0F-F1AF-486C-B035-0F682DADBFD8}" type="presOf" srcId="{225DC76D-9024-481C-8347-0BF59D597AF1}" destId="{E8C7A444-66FB-4B0B-B8C6-10AA44101170}" srcOrd="0" destOrd="0" presId="urn:microsoft.com/office/officeart/2005/8/layout/orgChart1"/>
    <dgm:cxn modelId="{24D17210-56F2-4DB0-B9E0-C8329D00A23C}" type="presOf" srcId="{27D00CD9-617E-4A32-A2F4-B19CA6BA738F}" destId="{1C9F1568-E37D-46AA-BCF0-99FA43D8A0BF}" srcOrd="0" destOrd="0" presId="urn:microsoft.com/office/officeart/2005/8/layout/orgChart1"/>
    <dgm:cxn modelId="{C9E1C947-5EBA-490D-B67C-3A6930244248}" srcId="{0D0988BA-C134-417F-9C29-87C22148AC9B}" destId="{B2155ECE-9710-464B-AAFE-B2550D0A80D5}" srcOrd="0" destOrd="0" parTransId="{1412B539-A535-471D-A3BC-EDBDCB4A4F5F}" sibTransId="{755D04DB-18AE-40D4-98C9-553B1C68DC8A}"/>
    <dgm:cxn modelId="{0B5104E5-BD71-46D9-B760-D3939B33E392}" type="presOf" srcId="{2D0D6A1C-6B36-41CB-AA82-831BDC6FF1C8}" destId="{E06403BD-AB65-40CC-BB91-071699C98F11}" srcOrd="0" destOrd="0" presId="urn:microsoft.com/office/officeart/2005/8/layout/orgChart1"/>
    <dgm:cxn modelId="{73A81E80-82D7-4F34-9415-05637D82F423}" type="presOf" srcId="{4229C622-2D27-4E29-9581-2CECC2B07F9C}" destId="{EAEECD02-ED2B-47F6-99F9-86DEDC731BFC}" srcOrd="0" destOrd="0" presId="urn:microsoft.com/office/officeart/2005/8/layout/orgChart1"/>
    <dgm:cxn modelId="{4A51202F-2B1B-41D4-972D-556615EAA6A2}" type="presOf" srcId="{DC1EA7DA-9BDA-411B-9DA6-07D2334D253F}" destId="{7DF55F52-B429-45F2-9504-7C5C33AE858E}" srcOrd="0" destOrd="0" presId="urn:microsoft.com/office/officeart/2005/8/layout/orgChart1"/>
    <dgm:cxn modelId="{1721ED26-6ED2-46D3-BF87-2DDC52F11EF6}" srcId="{B2155ECE-9710-464B-AAFE-B2550D0A80D5}" destId="{225DC76D-9024-481C-8347-0BF59D597AF1}" srcOrd="1" destOrd="0" parTransId="{CDF3E79D-EAC6-415F-8A7A-5CA127DB413F}" sibTransId="{84DA832E-8370-4AAC-9095-A4B80D901BEA}"/>
    <dgm:cxn modelId="{38210826-40EC-456B-BF83-DC8CEB9E34E3}" type="presOf" srcId="{1D14C4EC-CD0D-4FE1-8595-4CFB94CF6889}" destId="{5C274242-8CC2-40A8-A949-A2F46B29C9D4}" srcOrd="1" destOrd="0" presId="urn:microsoft.com/office/officeart/2005/8/layout/orgChart1"/>
    <dgm:cxn modelId="{53E6058E-838F-4A48-8BB7-878B87613045}" type="presOf" srcId="{BDCFAFDC-EF31-4FD7-A0A0-DAFFF2DBB69E}" destId="{24A1E74F-88F2-487C-930E-E9874EE52E02}" srcOrd="1" destOrd="0" presId="urn:microsoft.com/office/officeart/2005/8/layout/orgChart1"/>
    <dgm:cxn modelId="{D8DAEBC6-78BC-49C2-86BF-BE7A94F4B0A9}" type="presOf" srcId="{2D7FF0C6-7D2C-4FEB-B672-2DF604C78EA6}" destId="{54663E63-35B4-409B-94BB-AFB0BA225152}" srcOrd="1" destOrd="0" presId="urn:microsoft.com/office/officeart/2005/8/layout/orgChart1"/>
    <dgm:cxn modelId="{9B525A10-CDA9-4856-B199-084916163907}" type="presOf" srcId="{1412B539-A535-471D-A3BC-EDBDCB4A4F5F}" destId="{62C84172-85C0-46A9-B6BA-644C25471A2D}" srcOrd="0" destOrd="0" presId="urn:microsoft.com/office/officeart/2005/8/layout/orgChart1"/>
    <dgm:cxn modelId="{1D5EE19B-7A81-4835-81F1-D0D7A05C9180}" type="presOf" srcId="{DB947BDD-FEC6-4492-B881-4C06D8F7FA37}" destId="{D4B7AFC8-CADB-431E-BDFE-3D3ACC7CB785}" srcOrd="1" destOrd="0" presId="urn:microsoft.com/office/officeart/2005/8/layout/orgChart1"/>
    <dgm:cxn modelId="{B62A9E21-FBBD-40FB-9B24-98FFDD631030}" srcId="{DC1EA7DA-9BDA-411B-9DA6-07D2334D253F}" destId="{FB45E088-FECE-4D64-B973-0C3D505454C5}" srcOrd="0" destOrd="0" parTransId="{DD88DFC2-6C4D-47E0-9D97-D02DDA98EDEF}" sibTransId="{A3B0DCD7-4EF5-4358-994B-530C70E00284}"/>
    <dgm:cxn modelId="{6ECFEF9E-AFE8-42F0-9921-33D7DE83E5BE}" type="presOf" srcId="{EB9AFE64-957C-4A50-8C60-43550EB88E61}" destId="{20A2B7A0-73BC-4957-B76F-52439B012A76}" srcOrd="1" destOrd="0" presId="urn:microsoft.com/office/officeart/2005/8/layout/orgChart1"/>
    <dgm:cxn modelId="{E1DC5E30-F17B-454E-8DD6-805EF8410A38}" type="presOf" srcId="{D5A19DB6-0117-43CC-BB8C-7717691B7420}" destId="{87717E88-BFFC-4751-BCB8-621D349F2D54}" srcOrd="1" destOrd="0" presId="urn:microsoft.com/office/officeart/2005/8/layout/orgChart1"/>
    <dgm:cxn modelId="{05BF99FA-77F0-40BB-9FA0-9118A789E2AB}" srcId="{DEBA2C51-FBAB-4919-A337-3D8C4BE43A4C}" destId="{4229C622-2D27-4E29-9581-2CECC2B07F9C}" srcOrd="0" destOrd="0" parTransId="{7A292E12-C36F-4E5B-91E8-B06BD3443371}" sibTransId="{67F3DEE0-8C08-455A-83F8-E385D21BB5D6}"/>
    <dgm:cxn modelId="{F0BBA450-24A4-4C93-A2A4-38EF2B304AF2}" type="presOf" srcId="{0D0988BA-C134-417F-9C29-87C22148AC9B}" destId="{CE2BBBB7-4DC6-4F1C-8A31-C31726004A4F}" srcOrd="0" destOrd="0" presId="urn:microsoft.com/office/officeart/2005/8/layout/orgChart1"/>
    <dgm:cxn modelId="{FE283274-B7B3-4898-9EE4-276AEB224A15}" type="presOf" srcId="{BBD8792D-4270-4697-BBEA-4F6A29B97F93}" destId="{43B49B23-00BF-435A-BC45-57F46AC15B3B}" srcOrd="1" destOrd="0" presId="urn:microsoft.com/office/officeart/2005/8/layout/orgChart1"/>
    <dgm:cxn modelId="{EE173A17-F7A1-4100-9CC9-E3338B6D06E8}" type="presOf" srcId="{523C36F7-BC73-4B75-8D00-E5E074196199}" destId="{E1F844F4-5FBD-4160-B8CE-BE92F24DA589}" srcOrd="0" destOrd="0" presId="urn:microsoft.com/office/officeart/2005/8/layout/orgChart1"/>
    <dgm:cxn modelId="{A7868D93-C5F8-4CA5-AD60-8F9EDC62B6F0}" type="presOf" srcId="{DD88DFC2-6C4D-47E0-9D97-D02DDA98EDEF}" destId="{1C4CFBE3-BCEE-4E55-A488-13F2D8D46FD2}" srcOrd="0" destOrd="0" presId="urn:microsoft.com/office/officeart/2005/8/layout/orgChart1"/>
    <dgm:cxn modelId="{89EA235F-0952-4DC0-A63C-12A8AA09FCFA}" type="presOf" srcId="{5468AB9F-DCAB-429E-828F-D32EA87E1680}" destId="{0952C455-C087-4E1D-BC18-4DAC41D2299D}" srcOrd="0" destOrd="0" presId="urn:microsoft.com/office/officeart/2005/8/layout/orgChart1"/>
    <dgm:cxn modelId="{7D7985FD-9D23-451F-8893-ACD6BEE19450}" type="presOf" srcId="{A14B799E-AF8D-4A23-BDF9-5EF3DAC7ACD8}" destId="{8E4851AE-0029-4954-B254-7EE0FEB2959F}" srcOrd="0" destOrd="0" presId="urn:microsoft.com/office/officeart/2005/8/layout/orgChart1"/>
    <dgm:cxn modelId="{18E38A75-2726-4F1C-971E-446AAB420001}" type="presOf" srcId="{BDCFAFDC-EF31-4FD7-A0A0-DAFFF2DBB69E}" destId="{F4A6171E-276C-412C-AAB1-F87284EE6695}" srcOrd="0" destOrd="0" presId="urn:microsoft.com/office/officeart/2005/8/layout/orgChart1"/>
    <dgm:cxn modelId="{827F151C-4B15-48CB-A39E-C32578B40F8B}" srcId="{DC1EA7DA-9BDA-411B-9DA6-07D2334D253F}" destId="{DB947BDD-FEC6-4492-B881-4C06D8F7FA37}" srcOrd="1" destOrd="0" parTransId="{64508E93-BDDE-4EF4-8E48-E9E054FE967D}" sibTransId="{8B1EE104-DC96-4487-9AB1-ECBF91DF0947}"/>
    <dgm:cxn modelId="{E6BB3072-9B46-48EB-A427-3B1ACF35B19D}" type="presOf" srcId="{0D0988BA-C134-417F-9C29-87C22148AC9B}" destId="{10886C89-7458-48B7-858F-FE367E913737}" srcOrd="1" destOrd="0" presId="urn:microsoft.com/office/officeart/2005/8/layout/orgChart1"/>
    <dgm:cxn modelId="{B0265204-BE3A-4F42-A225-46289421BCBF}" type="presOf" srcId="{8F1EA853-7ECE-436B-9F35-9C3820888829}" destId="{E7D8CD2C-0B13-4608-A7F2-91636A622533}" srcOrd="0" destOrd="0" presId="urn:microsoft.com/office/officeart/2005/8/layout/orgChart1"/>
    <dgm:cxn modelId="{B7A04309-0373-4FE6-9125-F31BA87BE74E}" type="presOf" srcId="{DC1EA7DA-9BDA-411B-9DA6-07D2334D253F}" destId="{F8F61951-C5D1-41EA-A7A2-4FED6FAD6C3A}" srcOrd="1" destOrd="0" presId="urn:microsoft.com/office/officeart/2005/8/layout/orgChart1"/>
    <dgm:cxn modelId="{7AB57253-22EE-48CC-8447-D1CA7EA1FB0D}" srcId="{0D0988BA-C134-417F-9C29-87C22148AC9B}" destId="{DEBA2C51-FBAB-4919-A337-3D8C4BE43A4C}" srcOrd="2" destOrd="0" parTransId="{27D00CD9-617E-4A32-A2F4-B19CA6BA738F}" sibTransId="{084BCDEE-4CA2-4923-82D5-CE1F3A7A2313}"/>
    <dgm:cxn modelId="{90975AC3-D0F8-4DDC-AB93-22FED77EA953}" type="presOf" srcId="{99BF100A-EE64-4A36-936D-ABF0596F74BC}" destId="{AFFE43C4-05ED-48A7-BB22-856757C19B0D}" srcOrd="0" destOrd="0" presId="urn:microsoft.com/office/officeart/2005/8/layout/orgChart1"/>
    <dgm:cxn modelId="{50FF5FBF-4EFB-4E1F-B6E7-7627B1F62583}" srcId="{BBD8792D-4270-4697-BBEA-4F6A29B97F93}" destId="{2D7FF0C6-7D2C-4FEB-B672-2DF604C78EA6}" srcOrd="0" destOrd="0" parTransId="{5468AB9F-DCAB-429E-828F-D32EA87E1680}" sibTransId="{FD1ED648-B280-4716-8E3C-7DDB259AFA5A}"/>
    <dgm:cxn modelId="{0C1E6A89-BC34-4ABA-BBDE-CBD9F46F5B39}" srcId="{0D0988BA-C134-417F-9C29-87C22148AC9B}" destId="{DC1EA7DA-9BDA-411B-9DA6-07D2334D253F}" srcOrd="1" destOrd="0" parTransId="{99BF100A-EE64-4A36-936D-ABF0596F74BC}" sibTransId="{FC3DB3F6-5435-40D0-B2BD-16601CF53551}"/>
    <dgm:cxn modelId="{3FBB0D22-5DF4-4C51-ABDF-173656DA883E}" type="presOf" srcId="{DB947BDD-FEC6-4492-B881-4C06D8F7FA37}" destId="{0F8E8042-B875-4253-BABF-B88467B82417}" srcOrd="0" destOrd="0" presId="urn:microsoft.com/office/officeart/2005/8/layout/orgChart1"/>
    <dgm:cxn modelId="{E2D3B04F-ECA5-4532-BAAA-03FAB4C5424E}" type="presOf" srcId="{1D14C4EC-CD0D-4FE1-8595-4CFB94CF6889}" destId="{197AACA5-DEC3-43E0-A5A6-3F17DF388261}" srcOrd="0" destOrd="0" presId="urn:microsoft.com/office/officeart/2005/8/layout/orgChart1"/>
    <dgm:cxn modelId="{3A13F8CC-EA51-4FDB-8014-010DC33BA39B}" srcId="{A14B799E-AF8D-4A23-BDF9-5EF3DAC7ACD8}" destId="{EB9AFE64-957C-4A50-8C60-43550EB88E61}" srcOrd="0" destOrd="0" parTransId="{416A40C6-38F8-4AE0-A243-546E470F5900}" sibTransId="{9C5649D2-33AA-4353-ABC6-70E0CA023D18}"/>
    <dgm:cxn modelId="{E16205AD-401D-44C8-B8CE-F8058C790E30}" type="presOf" srcId="{A14B799E-AF8D-4A23-BDF9-5EF3DAC7ACD8}" destId="{5F1EFB06-06A9-458D-8717-5E6F4163B7C9}" srcOrd="1" destOrd="0" presId="urn:microsoft.com/office/officeart/2005/8/layout/orgChart1"/>
    <dgm:cxn modelId="{5141F10D-D8EC-499E-8EC4-7CF305C4B4A3}" type="presOf" srcId="{64508E93-BDDE-4EF4-8E48-E9E054FE967D}" destId="{0A02375F-12E6-40FC-AF04-3D67A360524B}" srcOrd="0" destOrd="0" presId="urn:microsoft.com/office/officeart/2005/8/layout/orgChart1"/>
    <dgm:cxn modelId="{6819547F-096A-418F-8A13-27B686B8B424}" type="presOf" srcId="{225DC76D-9024-481C-8347-0BF59D597AF1}" destId="{2CDDADA9-8C1A-4733-994D-587FBA176EA4}" srcOrd="1" destOrd="0" presId="urn:microsoft.com/office/officeart/2005/8/layout/orgChart1"/>
    <dgm:cxn modelId="{ECF9A809-D3B5-4598-B8F7-B231047466E3}" type="presOf" srcId="{DEBA2C51-FBAB-4919-A337-3D8C4BE43A4C}" destId="{2874BCEC-E9AF-418A-850D-BFAA6ED54E67}" srcOrd="1" destOrd="0" presId="urn:microsoft.com/office/officeart/2005/8/layout/orgChart1"/>
    <dgm:cxn modelId="{DC1FFA47-3C62-4A4D-8ACD-AE0AAF786483}" type="presParOf" srcId="{740BAEB5-05CD-480E-95B7-9E0C4DC981CC}" destId="{ECB9A40E-2FD8-4F2C-9249-234FDD39D9E3}" srcOrd="0" destOrd="0" presId="urn:microsoft.com/office/officeart/2005/8/layout/orgChart1"/>
    <dgm:cxn modelId="{E83663F2-535E-47D9-9D1C-54E5F0D1EEEA}" type="presParOf" srcId="{ECB9A40E-2FD8-4F2C-9249-234FDD39D9E3}" destId="{1F9E4AE8-4A42-40BB-90CF-77C5B5E886C2}" srcOrd="0" destOrd="0" presId="urn:microsoft.com/office/officeart/2005/8/layout/orgChart1"/>
    <dgm:cxn modelId="{25F92F07-393B-4508-9382-578E1B2BBA01}" type="presParOf" srcId="{1F9E4AE8-4A42-40BB-90CF-77C5B5E886C2}" destId="{CE2BBBB7-4DC6-4F1C-8A31-C31726004A4F}" srcOrd="0" destOrd="0" presId="urn:microsoft.com/office/officeart/2005/8/layout/orgChart1"/>
    <dgm:cxn modelId="{87BD9459-2F2D-4997-B221-B0205C8E558D}" type="presParOf" srcId="{1F9E4AE8-4A42-40BB-90CF-77C5B5E886C2}" destId="{10886C89-7458-48B7-858F-FE367E913737}" srcOrd="1" destOrd="0" presId="urn:microsoft.com/office/officeart/2005/8/layout/orgChart1"/>
    <dgm:cxn modelId="{20284F27-2320-42F3-BF1C-2FAF58D2F193}" type="presParOf" srcId="{ECB9A40E-2FD8-4F2C-9249-234FDD39D9E3}" destId="{68A7E637-67A4-46DA-A101-AC7BC00FACEB}" srcOrd="1" destOrd="0" presId="urn:microsoft.com/office/officeart/2005/8/layout/orgChart1"/>
    <dgm:cxn modelId="{B9B25FC8-4731-485D-B57E-56AFB7771EA7}" type="presParOf" srcId="{68A7E637-67A4-46DA-A101-AC7BC00FACEB}" destId="{62C84172-85C0-46A9-B6BA-644C25471A2D}" srcOrd="0" destOrd="0" presId="urn:microsoft.com/office/officeart/2005/8/layout/orgChart1"/>
    <dgm:cxn modelId="{584AD8DB-FCBC-4A4C-95BD-58894818A6EA}" type="presParOf" srcId="{68A7E637-67A4-46DA-A101-AC7BC00FACEB}" destId="{BB0EA51F-824F-417D-8076-A4AB79473651}" srcOrd="1" destOrd="0" presId="urn:microsoft.com/office/officeart/2005/8/layout/orgChart1"/>
    <dgm:cxn modelId="{33F8FFF6-C052-4627-B42C-A12C94F55565}" type="presParOf" srcId="{BB0EA51F-824F-417D-8076-A4AB79473651}" destId="{B2BD3F33-775A-4F4C-88AF-CD4C405A05EE}" srcOrd="0" destOrd="0" presId="urn:microsoft.com/office/officeart/2005/8/layout/orgChart1"/>
    <dgm:cxn modelId="{FB594933-C79D-4803-A777-0A0056E98FF1}" type="presParOf" srcId="{B2BD3F33-775A-4F4C-88AF-CD4C405A05EE}" destId="{2A5C2500-B6FD-4CE0-95A5-CCCCC78D6B32}" srcOrd="0" destOrd="0" presId="urn:microsoft.com/office/officeart/2005/8/layout/orgChart1"/>
    <dgm:cxn modelId="{7DF76F91-E293-4C44-BF5F-87D860A7A2BD}" type="presParOf" srcId="{B2BD3F33-775A-4F4C-88AF-CD4C405A05EE}" destId="{BD5492C1-8665-43D4-8D96-9EF8004380F0}" srcOrd="1" destOrd="0" presId="urn:microsoft.com/office/officeart/2005/8/layout/orgChart1"/>
    <dgm:cxn modelId="{7146451F-C804-4C89-98C0-ED895086E537}" type="presParOf" srcId="{BB0EA51F-824F-417D-8076-A4AB79473651}" destId="{79CF8770-60F1-4010-91C4-7A4FB5FBB9C5}" srcOrd="1" destOrd="0" presId="urn:microsoft.com/office/officeart/2005/8/layout/orgChart1"/>
    <dgm:cxn modelId="{AE55D2A8-CFF3-49A0-BB5B-0AC10C1EFC83}" type="presParOf" srcId="{79CF8770-60F1-4010-91C4-7A4FB5FBB9C5}" destId="{9F660131-C973-4D03-AFA4-347F1FA4B442}" srcOrd="0" destOrd="0" presId="urn:microsoft.com/office/officeart/2005/8/layout/orgChart1"/>
    <dgm:cxn modelId="{06708B32-A392-4CCD-8D84-D7F85AD6B771}" type="presParOf" srcId="{79CF8770-60F1-4010-91C4-7A4FB5FBB9C5}" destId="{FA15E9D6-81E1-441E-86BD-00A77BC370FD}" srcOrd="1" destOrd="0" presId="urn:microsoft.com/office/officeart/2005/8/layout/orgChart1"/>
    <dgm:cxn modelId="{541D0789-E392-46CB-AB8A-0651D44C2E18}" type="presParOf" srcId="{FA15E9D6-81E1-441E-86BD-00A77BC370FD}" destId="{978AECF2-F205-48E5-8F1A-7C667B49C641}" srcOrd="0" destOrd="0" presId="urn:microsoft.com/office/officeart/2005/8/layout/orgChart1"/>
    <dgm:cxn modelId="{573CFCCD-C1E4-49FC-9002-845167AD2EC2}" type="presParOf" srcId="{978AECF2-F205-48E5-8F1A-7C667B49C641}" destId="{048EA30B-D7CB-4B7A-BFF7-E105F571B851}" srcOrd="0" destOrd="0" presId="urn:microsoft.com/office/officeart/2005/8/layout/orgChart1"/>
    <dgm:cxn modelId="{B9FBA757-3B15-48E7-B819-AE5DD2DD7C8C}" type="presParOf" srcId="{978AECF2-F205-48E5-8F1A-7C667B49C641}" destId="{43B49B23-00BF-435A-BC45-57F46AC15B3B}" srcOrd="1" destOrd="0" presId="urn:microsoft.com/office/officeart/2005/8/layout/orgChart1"/>
    <dgm:cxn modelId="{4154AC0A-3784-4B1C-A573-6D5BD476270B}" type="presParOf" srcId="{FA15E9D6-81E1-441E-86BD-00A77BC370FD}" destId="{7A4AC9EE-8F2F-42D6-A31D-AF8E2964F2CB}" srcOrd="1" destOrd="0" presId="urn:microsoft.com/office/officeart/2005/8/layout/orgChart1"/>
    <dgm:cxn modelId="{9971D5A5-F931-4B67-841F-619B5433A566}" type="presParOf" srcId="{7A4AC9EE-8F2F-42D6-A31D-AF8E2964F2CB}" destId="{0952C455-C087-4E1D-BC18-4DAC41D2299D}" srcOrd="0" destOrd="0" presId="urn:microsoft.com/office/officeart/2005/8/layout/orgChart1"/>
    <dgm:cxn modelId="{AE505E5A-6B3E-4A10-B665-2B58AD270ED9}" type="presParOf" srcId="{7A4AC9EE-8F2F-42D6-A31D-AF8E2964F2CB}" destId="{E057AF07-1A91-41EB-8889-02CB7832478C}" srcOrd="1" destOrd="0" presId="urn:microsoft.com/office/officeart/2005/8/layout/orgChart1"/>
    <dgm:cxn modelId="{1EB48796-1A43-4206-BA11-408D321FA6BC}" type="presParOf" srcId="{E057AF07-1A91-41EB-8889-02CB7832478C}" destId="{63CE1A02-F21D-412A-9ABB-4DA6E02FDE0D}" srcOrd="0" destOrd="0" presId="urn:microsoft.com/office/officeart/2005/8/layout/orgChart1"/>
    <dgm:cxn modelId="{1A14A19E-A925-493F-A36B-8F10EDCCFC0D}" type="presParOf" srcId="{63CE1A02-F21D-412A-9ABB-4DA6E02FDE0D}" destId="{878FBCE7-66C0-4C9D-B0D0-0F1EC09C5FD1}" srcOrd="0" destOrd="0" presId="urn:microsoft.com/office/officeart/2005/8/layout/orgChart1"/>
    <dgm:cxn modelId="{3574DE52-4185-4E4F-8CD4-BB0BDB522712}" type="presParOf" srcId="{63CE1A02-F21D-412A-9ABB-4DA6E02FDE0D}" destId="{54663E63-35B4-409B-94BB-AFB0BA225152}" srcOrd="1" destOrd="0" presId="urn:microsoft.com/office/officeart/2005/8/layout/orgChart1"/>
    <dgm:cxn modelId="{9C941270-1C15-4C39-9C21-CAEBF96341AC}" type="presParOf" srcId="{E057AF07-1A91-41EB-8889-02CB7832478C}" destId="{EFB4A6C2-7825-4040-BCC5-398537E0280E}" srcOrd="1" destOrd="0" presId="urn:microsoft.com/office/officeart/2005/8/layout/orgChart1"/>
    <dgm:cxn modelId="{EEFF873A-FB18-4927-8786-D22DA4D09C6E}" type="presParOf" srcId="{E057AF07-1A91-41EB-8889-02CB7832478C}" destId="{12F25958-FC12-4F5A-9029-9F5ED795666D}" srcOrd="2" destOrd="0" presId="urn:microsoft.com/office/officeart/2005/8/layout/orgChart1"/>
    <dgm:cxn modelId="{31CA32C3-515D-4B4E-B79E-C40EB4212398}" type="presParOf" srcId="{FA15E9D6-81E1-441E-86BD-00A77BC370FD}" destId="{08732F17-EF9A-47F2-A24F-02C7EE7C40C2}" srcOrd="2" destOrd="0" presId="urn:microsoft.com/office/officeart/2005/8/layout/orgChart1"/>
    <dgm:cxn modelId="{B5F5D9C1-1772-473B-8977-99164AF7A1F0}" type="presParOf" srcId="{79CF8770-60F1-4010-91C4-7A4FB5FBB9C5}" destId="{54DBBBEE-1DF6-445C-BC06-A0B3053306A3}" srcOrd="2" destOrd="0" presId="urn:microsoft.com/office/officeart/2005/8/layout/orgChart1"/>
    <dgm:cxn modelId="{D77FC1ED-6388-4781-84BC-79400E377445}" type="presParOf" srcId="{79CF8770-60F1-4010-91C4-7A4FB5FBB9C5}" destId="{143B2338-589D-437B-A94D-D165A000407D}" srcOrd="3" destOrd="0" presId="urn:microsoft.com/office/officeart/2005/8/layout/orgChart1"/>
    <dgm:cxn modelId="{229F3888-B2F5-4D66-9D82-BE1AD148DA39}" type="presParOf" srcId="{143B2338-589D-437B-A94D-D165A000407D}" destId="{E9994C37-4BA6-4EA1-8372-65A1B6657769}" srcOrd="0" destOrd="0" presId="urn:microsoft.com/office/officeart/2005/8/layout/orgChart1"/>
    <dgm:cxn modelId="{72E410D6-48E2-4D58-9D78-3EB41D6C0487}" type="presParOf" srcId="{E9994C37-4BA6-4EA1-8372-65A1B6657769}" destId="{E8C7A444-66FB-4B0B-B8C6-10AA44101170}" srcOrd="0" destOrd="0" presId="urn:microsoft.com/office/officeart/2005/8/layout/orgChart1"/>
    <dgm:cxn modelId="{EFCEB21C-7968-4F71-8021-359D5DC501CA}" type="presParOf" srcId="{E9994C37-4BA6-4EA1-8372-65A1B6657769}" destId="{2CDDADA9-8C1A-4733-994D-587FBA176EA4}" srcOrd="1" destOrd="0" presId="urn:microsoft.com/office/officeart/2005/8/layout/orgChart1"/>
    <dgm:cxn modelId="{CF695535-0D29-4430-928D-71A1B796E6DB}" type="presParOf" srcId="{143B2338-589D-437B-A94D-D165A000407D}" destId="{E119EC53-629B-4BAD-AC97-E2334EC869F7}" srcOrd="1" destOrd="0" presId="urn:microsoft.com/office/officeart/2005/8/layout/orgChart1"/>
    <dgm:cxn modelId="{BED4141A-8159-405F-A7A0-E7D9261F62BC}" type="presParOf" srcId="{E119EC53-629B-4BAD-AC97-E2334EC869F7}" destId="{CD29D253-999C-4947-9757-9BE93646C388}" srcOrd="0" destOrd="0" presId="urn:microsoft.com/office/officeart/2005/8/layout/orgChart1"/>
    <dgm:cxn modelId="{E070076D-32DD-405E-8DF5-A7CA557F8502}" type="presParOf" srcId="{E119EC53-629B-4BAD-AC97-E2334EC869F7}" destId="{88F8FF01-4E26-47D5-9F0B-172D140A2A3F}" srcOrd="1" destOrd="0" presId="urn:microsoft.com/office/officeart/2005/8/layout/orgChart1"/>
    <dgm:cxn modelId="{6F52B9B6-7F03-4747-83C2-876E21B252BF}" type="presParOf" srcId="{88F8FF01-4E26-47D5-9F0B-172D140A2A3F}" destId="{5919C426-41B0-476D-AF5D-EFF536C57738}" srcOrd="0" destOrd="0" presId="urn:microsoft.com/office/officeart/2005/8/layout/orgChart1"/>
    <dgm:cxn modelId="{143ED6C3-6BD2-4137-8B6C-6FE2F02BD179}" type="presParOf" srcId="{5919C426-41B0-476D-AF5D-EFF536C57738}" destId="{69EF5ABC-ACDB-44EF-A88A-01E4C52FE538}" srcOrd="0" destOrd="0" presId="urn:microsoft.com/office/officeart/2005/8/layout/orgChart1"/>
    <dgm:cxn modelId="{3CB5385E-62A6-48A6-ABA2-5393BEBAC69A}" type="presParOf" srcId="{5919C426-41B0-476D-AF5D-EFF536C57738}" destId="{87717E88-BFFC-4751-BCB8-621D349F2D54}" srcOrd="1" destOrd="0" presId="urn:microsoft.com/office/officeart/2005/8/layout/orgChart1"/>
    <dgm:cxn modelId="{9C025C25-D4E0-491A-BC66-20DBB5F04D94}" type="presParOf" srcId="{88F8FF01-4E26-47D5-9F0B-172D140A2A3F}" destId="{A604C752-2062-4980-818A-1CCE2B9BFE57}" srcOrd="1" destOrd="0" presId="urn:microsoft.com/office/officeart/2005/8/layout/orgChart1"/>
    <dgm:cxn modelId="{15E6B855-F8F0-409C-9365-998C3D8F25EA}" type="presParOf" srcId="{88F8FF01-4E26-47D5-9F0B-172D140A2A3F}" destId="{9AF0D05B-1EBC-490F-929C-F0DAE12C536D}" srcOrd="2" destOrd="0" presId="urn:microsoft.com/office/officeart/2005/8/layout/orgChart1"/>
    <dgm:cxn modelId="{87B53349-CFB3-4948-A406-05D473FD6D8C}" type="presParOf" srcId="{143B2338-589D-437B-A94D-D165A000407D}" destId="{0A798EA6-E2F5-4263-BD75-F5D60E1A8511}" srcOrd="2" destOrd="0" presId="urn:microsoft.com/office/officeart/2005/8/layout/orgChart1"/>
    <dgm:cxn modelId="{F09F5BF6-C73F-4FF0-B698-E44C148F59E3}" type="presParOf" srcId="{BB0EA51F-824F-417D-8076-A4AB79473651}" destId="{CC8773AC-3E48-4DEC-98CB-CA7BCDD84DDF}" srcOrd="2" destOrd="0" presId="urn:microsoft.com/office/officeart/2005/8/layout/orgChart1"/>
    <dgm:cxn modelId="{424C4096-4361-47C5-BDCF-05569B2A5F76}" type="presParOf" srcId="{68A7E637-67A4-46DA-A101-AC7BC00FACEB}" destId="{AFFE43C4-05ED-48A7-BB22-856757C19B0D}" srcOrd="2" destOrd="0" presId="urn:microsoft.com/office/officeart/2005/8/layout/orgChart1"/>
    <dgm:cxn modelId="{6B856F9A-2CAD-4D7D-96E7-A27E45DA3DBD}" type="presParOf" srcId="{68A7E637-67A4-46DA-A101-AC7BC00FACEB}" destId="{E1784B8D-6A4E-42F0-8CD1-09E46BF04E03}" srcOrd="3" destOrd="0" presId="urn:microsoft.com/office/officeart/2005/8/layout/orgChart1"/>
    <dgm:cxn modelId="{196A4944-3BE1-4880-BFE6-5AAB44D935A2}" type="presParOf" srcId="{E1784B8D-6A4E-42F0-8CD1-09E46BF04E03}" destId="{FB5B4D77-20E7-4823-AF03-9C1A858A4B81}" srcOrd="0" destOrd="0" presId="urn:microsoft.com/office/officeart/2005/8/layout/orgChart1"/>
    <dgm:cxn modelId="{C8B38442-885A-420C-BE60-820ADCC625E8}" type="presParOf" srcId="{FB5B4D77-20E7-4823-AF03-9C1A858A4B81}" destId="{7DF55F52-B429-45F2-9504-7C5C33AE858E}" srcOrd="0" destOrd="0" presId="urn:microsoft.com/office/officeart/2005/8/layout/orgChart1"/>
    <dgm:cxn modelId="{9B906757-5CD3-4888-B2FA-D71B8B001FAB}" type="presParOf" srcId="{FB5B4D77-20E7-4823-AF03-9C1A858A4B81}" destId="{F8F61951-C5D1-41EA-A7A2-4FED6FAD6C3A}" srcOrd="1" destOrd="0" presId="urn:microsoft.com/office/officeart/2005/8/layout/orgChart1"/>
    <dgm:cxn modelId="{E081DAA2-6C3C-4ABE-8448-313923E7E2BA}" type="presParOf" srcId="{E1784B8D-6A4E-42F0-8CD1-09E46BF04E03}" destId="{9B6108AE-A2CA-4EED-B5F4-30191F9D6E37}" srcOrd="1" destOrd="0" presId="urn:microsoft.com/office/officeart/2005/8/layout/orgChart1"/>
    <dgm:cxn modelId="{08A3E440-3A86-4EA3-826A-625D680DB37D}" type="presParOf" srcId="{9B6108AE-A2CA-4EED-B5F4-30191F9D6E37}" destId="{1C4CFBE3-BCEE-4E55-A488-13F2D8D46FD2}" srcOrd="0" destOrd="0" presId="urn:microsoft.com/office/officeart/2005/8/layout/orgChart1"/>
    <dgm:cxn modelId="{78664B18-25A3-44B6-9F29-FE1C325C0C12}" type="presParOf" srcId="{9B6108AE-A2CA-4EED-B5F4-30191F9D6E37}" destId="{8D5E4372-1FF8-4FF2-B71B-00B800706073}" srcOrd="1" destOrd="0" presId="urn:microsoft.com/office/officeart/2005/8/layout/orgChart1"/>
    <dgm:cxn modelId="{AE02E6B6-954C-431E-9515-5AA17F204412}" type="presParOf" srcId="{8D5E4372-1FF8-4FF2-B71B-00B800706073}" destId="{6DB4852A-373C-46FF-A7D4-97EEF08FE7A1}" srcOrd="0" destOrd="0" presId="urn:microsoft.com/office/officeart/2005/8/layout/orgChart1"/>
    <dgm:cxn modelId="{470B95E8-C41E-4E31-B951-FFF564317ADD}" type="presParOf" srcId="{6DB4852A-373C-46FF-A7D4-97EEF08FE7A1}" destId="{86A82C6A-E023-4110-A4D7-D5E1B2C10F39}" srcOrd="0" destOrd="0" presId="urn:microsoft.com/office/officeart/2005/8/layout/orgChart1"/>
    <dgm:cxn modelId="{C797701B-9FC8-4989-AAC4-8EE636CA969E}" type="presParOf" srcId="{6DB4852A-373C-46FF-A7D4-97EEF08FE7A1}" destId="{928DAD04-12F7-47C0-8985-8F78FD1692D0}" srcOrd="1" destOrd="0" presId="urn:microsoft.com/office/officeart/2005/8/layout/orgChart1"/>
    <dgm:cxn modelId="{369A7CAD-EE51-4D3F-A704-6FE9D11CF201}" type="presParOf" srcId="{8D5E4372-1FF8-4FF2-B71B-00B800706073}" destId="{AF12355B-1AD7-4135-914E-2F52A1A2E08E}" srcOrd="1" destOrd="0" presId="urn:microsoft.com/office/officeart/2005/8/layout/orgChart1"/>
    <dgm:cxn modelId="{742F478A-D3FC-4D34-A0E5-BD35A899B0F5}" type="presParOf" srcId="{AF12355B-1AD7-4135-914E-2F52A1A2E08E}" destId="{E8EDC6C0-4D78-4A16-A2A8-9D69F2427ECA}" srcOrd="0" destOrd="0" presId="urn:microsoft.com/office/officeart/2005/8/layout/orgChart1"/>
    <dgm:cxn modelId="{F2AD052B-416F-47AE-A4E2-135E17EE2618}" type="presParOf" srcId="{AF12355B-1AD7-4135-914E-2F52A1A2E08E}" destId="{1BA02CFB-B30C-4311-9798-D7E0CE611300}" srcOrd="1" destOrd="0" presId="urn:microsoft.com/office/officeart/2005/8/layout/orgChart1"/>
    <dgm:cxn modelId="{3D49FDEA-D59E-493A-85BB-9EF9D81658E7}" type="presParOf" srcId="{1BA02CFB-B30C-4311-9798-D7E0CE611300}" destId="{BEA8D5FD-2015-405E-A10E-8995370DD674}" srcOrd="0" destOrd="0" presId="urn:microsoft.com/office/officeart/2005/8/layout/orgChart1"/>
    <dgm:cxn modelId="{5085739A-2821-4CB0-AC42-867CA211EC29}" type="presParOf" srcId="{BEA8D5FD-2015-405E-A10E-8995370DD674}" destId="{E7D8CD2C-0B13-4608-A7F2-91636A622533}" srcOrd="0" destOrd="0" presId="urn:microsoft.com/office/officeart/2005/8/layout/orgChart1"/>
    <dgm:cxn modelId="{AB713C3A-A9AF-48EA-B75E-8D62D1DBBF46}" type="presParOf" srcId="{BEA8D5FD-2015-405E-A10E-8995370DD674}" destId="{B695B1BB-09AD-4E73-9942-5E8BAB339FFC}" srcOrd="1" destOrd="0" presId="urn:microsoft.com/office/officeart/2005/8/layout/orgChart1"/>
    <dgm:cxn modelId="{99286CDC-8A52-4A91-9F97-FE40FC8483C9}" type="presParOf" srcId="{1BA02CFB-B30C-4311-9798-D7E0CE611300}" destId="{2F5796A7-7B75-40F5-A331-6A070EDA2C30}" srcOrd="1" destOrd="0" presId="urn:microsoft.com/office/officeart/2005/8/layout/orgChart1"/>
    <dgm:cxn modelId="{2CAA4803-F1F1-49F5-9F27-DA96BCB1092B}" type="presParOf" srcId="{1BA02CFB-B30C-4311-9798-D7E0CE611300}" destId="{E6D50E14-5DA2-4230-B8B3-CF3AD6333B5F}" srcOrd="2" destOrd="0" presId="urn:microsoft.com/office/officeart/2005/8/layout/orgChart1"/>
    <dgm:cxn modelId="{A98BEB18-71FE-4397-95DE-C2DE438F4B65}" type="presParOf" srcId="{8D5E4372-1FF8-4FF2-B71B-00B800706073}" destId="{38BEA278-4AEB-4D92-80F2-5A3B4A822F66}" srcOrd="2" destOrd="0" presId="urn:microsoft.com/office/officeart/2005/8/layout/orgChart1"/>
    <dgm:cxn modelId="{D4F96143-C797-42DC-8BB7-7C79EBFE0702}" type="presParOf" srcId="{9B6108AE-A2CA-4EED-B5F4-30191F9D6E37}" destId="{0A02375F-12E6-40FC-AF04-3D67A360524B}" srcOrd="2" destOrd="0" presId="urn:microsoft.com/office/officeart/2005/8/layout/orgChart1"/>
    <dgm:cxn modelId="{A7D1FBAD-EB69-4A15-ADA6-21645355A3B0}" type="presParOf" srcId="{9B6108AE-A2CA-4EED-B5F4-30191F9D6E37}" destId="{4C1BAB1F-9C0E-4A55-8B94-0E9057C57767}" srcOrd="3" destOrd="0" presId="urn:microsoft.com/office/officeart/2005/8/layout/orgChart1"/>
    <dgm:cxn modelId="{A2260045-ED32-466D-8C53-A83AF3067829}" type="presParOf" srcId="{4C1BAB1F-9C0E-4A55-8B94-0E9057C57767}" destId="{208E9DC6-6EC3-4EA9-BBB2-40D502B93C95}" srcOrd="0" destOrd="0" presId="urn:microsoft.com/office/officeart/2005/8/layout/orgChart1"/>
    <dgm:cxn modelId="{F323D2B1-F0E9-4CF5-80CF-A0A0FDCBA38B}" type="presParOf" srcId="{208E9DC6-6EC3-4EA9-BBB2-40D502B93C95}" destId="{0F8E8042-B875-4253-BABF-B88467B82417}" srcOrd="0" destOrd="0" presId="urn:microsoft.com/office/officeart/2005/8/layout/orgChart1"/>
    <dgm:cxn modelId="{3EA532DA-D88A-4948-9EAB-06C9529111FF}" type="presParOf" srcId="{208E9DC6-6EC3-4EA9-BBB2-40D502B93C95}" destId="{D4B7AFC8-CADB-431E-BDFE-3D3ACC7CB785}" srcOrd="1" destOrd="0" presId="urn:microsoft.com/office/officeart/2005/8/layout/orgChart1"/>
    <dgm:cxn modelId="{7BB974FC-683B-4C57-A2D5-D49C2D0DCC3F}" type="presParOf" srcId="{4C1BAB1F-9C0E-4A55-8B94-0E9057C57767}" destId="{CF44B94B-D329-4CAD-AAE0-F0455F3EA211}" srcOrd="1" destOrd="0" presId="urn:microsoft.com/office/officeart/2005/8/layout/orgChart1"/>
    <dgm:cxn modelId="{BCA93E6D-BC0D-4FBD-B744-6C02BE08EDBF}" type="presParOf" srcId="{CF44B94B-D329-4CAD-AAE0-F0455F3EA211}" destId="{E06403BD-AB65-40CC-BB91-071699C98F11}" srcOrd="0" destOrd="0" presId="urn:microsoft.com/office/officeart/2005/8/layout/orgChart1"/>
    <dgm:cxn modelId="{095F07DB-2E08-4A2B-919A-D227F87396A8}" type="presParOf" srcId="{CF44B94B-D329-4CAD-AAE0-F0455F3EA211}" destId="{A7393587-C221-472E-8419-4D6D5F7FC01D}" srcOrd="1" destOrd="0" presId="urn:microsoft.com/office/officeart/2005/8/layout/orgChart1"/>
    <dgm:cxn modelId="{9A5E4ACF-FF60-40FD-BBF2-1DC252929061}" type="presParOf" srcId="{A7393587-C221-472E-8419-4D6D5F7FC01D}" destId="{DAB809EC-F3B4-4E34-A4ED-D594942A45E1}" srcOrd="0" destOrd="0" presId="urn:microsoft.com/office/officeart/2005/8/layout/orgChart1"/>
    <dgm:cxn modelId="{C89FA2F1-311F-4E1D-B255-231CC56BF1BB}" type="presParOf" srcId="{DAB809EC-F3B4-4E34-A4ED-D594942A45E1}" destId="{197AACA5-DEC3-43E0-A5A6-3F17DF388261}" srcOrd="0" destOrd="0" presId="urn:microsoft.com/office/officeart/2005/8/layout/orgChart1"/>
    <dgm:cxn modelId="{6784B17A-A99F-4990-BAFF-0DFAC7C86661}" type="presParOf" srcId="{DAB809EC-F3B4-4E34-A4ED-D594942A45E1}" destId="{5C274242-8CC2-40A8-A949-A2F46B29C9D4}" srcOrd="1" destOrd="0" presId="urn:microsoft.com/office/officeart/2005/8/layout/orgChart1"/>
    <dgm:cxn modelId="{BFF72658-8A50-4B73-B038-D8A743C94F12}" type="presParOf" srcId="{A7393587-C221-472E-8419-4D6D5F7FC01D}" destId="{96F82737-D562-44DE-939C-EE2433952629}" srcOrd="1" destOrd="0" presId="urn:microsoft.com/office/officeart/2005/8/layout/orgChart1"/>
    <dgm:cxn modelId="{C6DD538F-F3F5-4625-A5A9-3777056205EA}" type="presParOf" srcId="{A7393587-C221-472E-8419-4D6D5F7FC01D}" destId="{502E5B55-B502-48AB-8E92-D28077B98C2B}" srcOrd="2" destOrd="0" presId="urn:microsoft.com/office/officeart/2005/8/layout/orgChart1"/>
    <dgm:cxn modelId="{4BEFA4A0-FADA-4E75-B5A1-25FBF287D0AF}" type="presParOf" srcId="{4C1BAB1F-9C0E-4A55-8B94-0E9057C57767}" destId="{161F7545-C9D6-4F07-90BF-5C87DED8E4CE}" srcOrd="2" destOrd="0" presId="urn:microsoft.com/office/officeart/2005/8/layout/orgChart1"/>
    <dgm:cxn modelId="{D4C562BC-58E2-46C4-96D9-801D3C1B2ABE}" type="presParOf" srcId="{9B6108AE-A2CA-4EED-B5F4-30191F9D6E37}" destId="{E1F844F4-5FBD-4160-B8CE-BE92F24DA589}" srcOrd="4" destOrd="0" presId="urn:microsoft.com/office/officeart/2005/8/layout/orgChart1"/>
    <dgm:cxn modelId="{43FD90B8-8A19-4619-BC1C-3FD922F66602}" type="presParOf" srcId="{9B6108AE-A2CA-4EED-B5F4-30191F9D6E37}" destId="{A743516C-FDD8-4744-9540-968288AFE841}" srcOrd="5" destOrd="0" presId="urn:microsoft.com/office/officeart/2005/8/layout/orgChart1"/>
    <dgm:cxn modelId="{3FEB8F06-EE9F-400E-883F-5E7F615D7639}" type="presParOf" srcId="{A743516C-FDD8-4744-9540-968288AFE841}" destId="{C7F8D5B5-0DE1-4145-BAB9-E35F444990CD}" srcOrd="0" destOrd="0" presId="urn:microsoft.com/office/officeart/2005/8/layout/orgChart1"/>
    <dgm:cxn modelId="{2113AC40-5FA6-4FA5-AC83-21F868085E4A}" type="presParOf" srcId="{C7F8D5B5-0DE1-4145-BAB9-E35F444990CD}" destId="{8E4851AE-0029-4954-B254-7EE0FEB2959F}" srcOrd="0" destOrd="0" presId="urn:microsoft.com/office/officeart/2005/8/layout/orgChart1"/>
    <dgm:cxn modelId="{72B1ED47-6813-451E-AC4E-D45A100F0848}" type="presParOf" srcId="{C7F8D5B5-0DE1-4145-BAB9-E35F444990CD}" destId="{5F1EFB06-06A9-458D-8717-5E6F4163B7C9}" srcOrd="1" destOrd="0" presId="urn:microsoft.com/office/officeart/2005/8/layout/orgChart1"/>
    <dgm:cxn modelId="{2F1C4F2E-5883-4497-A0BF-864E8FB21E36}" type="presParOf" srcId="{A743516C-FDD8-4744-9540-968288AFE841}" destId="{74F022F0-D81B-4931-B765-C72CF903C836}" srcOrd="1" destOrd="0" presId="urn:microsoft.com/office/officeart/2005/8/layout/orgChart1"/>
    <dgm:cxn modelId="{D0376CB4-AD44-452C-9956-02CBBE564DAD}" type="presParOf" srcId="{74F022F0-D81B-4931-B765-C72CF903C836}" destId="{167107B9-F962-47A1-B5E7-D13B2A97C433}" srcOrd="0" destOrd="0" presId="urn:microsoft.com/office/officeart/2005/8/layout/orgChart1"/>
    <dgm:cxn modelId="{241621BB-3142-4283-A3E9-8B78D5C932E1}" type="presParOf" srcId="{74F022F0-D81B-4931-B765-C72CF903C836}" destId="{14847E3D-A7E4-40F2-B7A0-14992EEF896F}" srcOrd="1" destOrd="0" presId="urn:microsoft.com/office/officeart/2005/8/layout/orgChart1"/>
    <dgm:cxn modelId="{93DC0280-AC06-4643-8725-D5DC275EA7A5}" type="presParOf" srcId="{14847E3D-A7E4-40F2-B7A0-14992EEF896F}" destId="{1BDD9FDC-F9C4-44FF-A2FD-E39B6981FD30}" srcOrd="0" destOrd="0" presId="urn:microsoft.com/office/officeart/2005/8/layout/orgChart1"/>
    <dgm:cxn modelId="{6D54ED61-9502-4689-BA62-9AB1DE1C4FB1}" type="presParOf" srcId="{1BDD9FDC-F9C4-44FF-A2FD-E39B6981FD30}" destId="{1AAEF5AB-F351-46E7-83F3-2B75CB0B6FE5}" srcOrd="0" destOrd="0" presId="urn:microsoft.com/office/officeart/2005/8/layout/orgChart1"/>
    <dgm:cxn modelId="{89B8783B-13F0-4AB2-86FE-5547B2084384}" type="presParOf" srcId="{1BDD9FDC-F9C4-44FF-A2FD-E39B6981FD30}" destId="{20A2B7A0-73BC-4957-B76F-52439B012A76}" srcOrd="1" destOrd="0" presId="urn:microsoft.com/office/officeart/2005/8/layout/orgChart1"/>
    <dgm:cxn modelId="{BF2D1380-E419-474A-BA70-260691010344}" type="presParOf" srcId="{14847E3D-A7E4-40F2-B7A0-14992EEF896F}" destId="{F3D1D40D-0318-4C42-A854-E5B0C83741F8}" srcOrd="1" destOrd="0" presId="urn:microsoft.com/office/officeart/2005/8/layout/orgChart1"/>
    <dgm:cxn modelId="{4D4C7B9A-281E-4EE0-AAA2-7BAD9D958569}" type="presParOf" srcId="{14847E3D-A7E4-40F2-B7A0-14992EEF896F}" destId="{A88465C5-81A1-488F-9DAD-36EC500E5353}" srcOrd="2" destOrd="0" presId="urn:microsoft.com/office/officeart/2005/8/layout/orgChart1"/>
    <dgm:cxn modelId="{A788BF13-5D60-45D3-A37B-F15CC9432A7A}" type="presParOf" srcId="{A743516C-FDD8-4744-9540-968288AFE841}" destId="{821FC0F7-BDB2-4B9C-9452-F2837B3F0EF6}" srcOrd="2" destOrd="0" presId="urn:microsoft.com/office/officeart/2005/8/layout/orgChart1"/>
    <dgm:cxn modelId="{8584FC06-7911-4A45-9B08-47AF4DC3F76E}" type="presParOf" srcId="{E1784B8D-6A4E-42F0-8CD1-09E46BF04E03}" destId="{2A2402E1-AE06-49E4-B503-27F55AAEE77B}" srcOrd="2" destOrd="0" presId="urn:microsoft.com/office/officeart/2005/8/layout/orgChart1"/>
    <dgm:cxn modelId="{D3A9A216-AE3A-4EA8-BA46-92F17A8ECDB1}" type="presParOf" srcId="{68A7E637-67A4-46DA-A101-AC7BC00FACEB}" destId="{1C9F1568-E37D-46AA-BCF0-99FA43D8A0BF}" srcOrd="4" destOrd="0" presId="urn:microsoft.com/office/officeart/2005/8/layout/orgChart1"/>
    <dgm:cxn modelId="{233DDE35-B0F0-4987-B63A-0D005F1E26B9}" type="presParOf" srcId="{68A7E637-67A4-46DA-A101-AC7BC00FACEB}" destId="{DF10A47A-58AA-463D-9EB8-FBF0087E2C90}" srcOrd="5" destOrd="0" presId="urn:microsoft.com/office/officeart/2005/8/layout/orgChart1"/>
    <dgm:cxn modelId="{90BDB63C-96A2-4B5B-80ED-A8E9504C1344}" type="presParOf" srcId="{DF10A47A-58AA-463D-9EB8-FBF0087E2C90}" destId="{BE477ED6-CD1A-4A84-A260-A07BA8438D8B}" srcOrd="0" destOrd="0" presId="urn:microsoft.com/office/officeart/2005/8/layout/orgChart1"/>
    <dgm:cxn modelId="{14A4E5A6-79B5-4FFF-BD05-361373F54493}" type="presParOf" srcId="{BE477ED6-CD1A-4A84-A260-A07BA8438D8B}" destId="{8EF7AB18-A14A-4920-9055-E389DD5690C9}" srcOrd="0" destOrd="0" presId="urn:microsoft.com/office/officeart/2005/8/layout/orgChart1"/>
    <dgm:cxn modelId="{241399A2-1EC5-4DEE-AC6A-E24143E53A16}" type="presParOf" srcId="{BE477ED6-CD1A-4A84-A260-A07BA8438D8B}" destId="{2874BCEC-E9AF-418A-850D-BFAA6ED54E67}" srcOrd="1" destOrd="0" presId="urn:microsoft.com/office/officeart/2005/8/layout/orgChart1"/>
    <dgm:cxn modelId="{EAA78CB6-0B50-488D-B4D8-ABAE247D1B17}" type="presParOf" srcId="{DF10A47A-58AA-463D-9EB8-FBF0087E2C90}" destId="{1821DF44-D79F-4572-9D59-8CA374E1BFC9}" srcOrd="1" destOrd="0" presId="urn:microsoft.com/office/officeart/2005/8/layout/orgChart1"/>
    <dgm:cxn modelId="{CBA3101E-1517-4BFC-896B-F2E9CB33A7D1}" type="presParOf" srcId="{1821DF44-D79F-4572-9D59-8CA374E1BFC9}" destId="{F6D6E96E-FE8D-4759-A182-AD5E2CE292BD}" srcOrd="0" destOrd="0" presId="urn:microsoft.com/office/officeart/2005/8/layout/orgChart1"/>
    <dgm:cxn modelId="{87431F04-8D92-4D36-A053-AF976D0C5650}" type="presParOf" srcId="{1821DF44-D79F-4572-9D59-8CA374E1BFC9}" destId="{6CD8D37C-19DF-4741-8ECC-4051148AC0EF}" srcOrd="1" destOrd="0" presId="urn:microsoft.com/office/officeart/2005/8/layout/orgChart1"/>
    <dgm:cxn modelId="{D33348E0-8BF0-4E22-B453-662A19BE21CC}" type="presParOf" srcId="{6CD8D37C-19DF-4741-8ECC-4051148AC0EF}" destId="{83D118F2-E2EA-4109-9546-48534F75BEC8}" srcOrd="0" destOrd="0" presId="urn:microsoft.com/office/officeart/2005/8/layout/orgChart1"/>
    <dgm:cxn modelId="{0B4E78D7-EB7D-4938-B227-6C33786EEEB7}" type="presParOf" srcId="{83D118F2-E2EA-4109-9546-48534F75BEC8}" destId="{EAEECD02-ED2B-47F6-99F9-86DEDC731BFC}" srcOrd="0" destOrd="0" presId="urn:microsoft.com/office/officeart/2005/8/layout/orgChart1"/>
    <dgm:cxn modelId="{DBE2996B-2CAE-4ED8-937E-59BB546F190D}" type="presParOf" srcId="{83D118F2-E2EA-4109-9546-48534F75BEC8}" destId="{8B2AA427-E224-4FA9-9D22-8C87D1697E63}" srcOrd="1" destOrd="0" presId="urn:microsoft.com/office/officeart/2005/8/layout/orgChart1"/>
    <dgm:cxn modelId="{6495EB74-AB4D-409C-AD50-4A539E7C3766}" type="presParOf" srcId="{6CD8D37C-19DF-4741-8ECC-4051148AC0EF}" destId="{D34B6094-1277-4DAF-9CAD-595BF7003744}" srcOrd="1" destOrd="0" presId="urn:microsoft.com/office/officeart/2005/8/layout/orgChart1"/>
    <dgm:cxn modelId="{8C601DAD-F10B-44ED-A166-D7E3862CC664}" type="presParOf" srcId="{D34B6094-1277-4DAF-9CAD-595BF7003744}" destId="{149673D3-0DB4-4B4F-A106-76502D7A0A84}" srcOrd="0" destOrd="0" presId="urn:microsoft.com/office/officeart/2005/8/layout/orgChart1"/>
    <dgm:cxn modelId="{454A1C28-D533-4CDA-A9C3-5239B8DB978C}" type="presParOf" srcId="{D34B6094-1277-4DAF-9CAD-595BF7003744}" destId="{C538754C-6CB0-4BCA-92A8-742903883ACE}" srcOrd="1" destOrd="0" presId="urn:microsoft.com/office/officeart/2005/8/layout/orgChart1"/>
    <dgm:cxn modelId="{EF5D77FC-D956-43A8-A7C1-8F8024E876F4}" type="presParOf" srcId="{C538754C-6CB0-4BCA-92A8-742903883ACE}" destId="{5C95D235-AB18-4607-AAC5-C8313403C5E0}" srcOrd="0" destOrd="0" presId="urn:microsoft.com/office/officeart/2005/8/layout/orgChart1"/>
    <dgm:cxn modelId="{384CDAB7-2021-45BE-BB1D-C7A0F01D4736}" type="presParOf" srcId="{5C95D235-AB18-4607-AAC5-C8313403C5E0}" destId="{F4A6171E-276C-412C-AAB1-F87284EE6695}" srcOrd="0" destOrd="0" presId="urn:microsoft.com/office/officeart/2005/8/layout/orgChart1"/>
    <dgm:cxn modelId="{BD9D6AB2-31B3-42E8-A271-F51147876E47}" type="presParOf" srcId="{5C95D235-AB18-4607-AAC5-C8313403C5E0}" destId="{24A1E74F-88F2-487C-930E-E9874EE52E02}" srcOrd="1" destOrd="0" presId="urn:microsoft.com/office/officeart/2005/8/layout/orgChart1"/>
    <dgm:cxn modelId="{A8C53CC6-29DA-4D25-9ED7-CF502E4663E7}" type="presParOf" srcId="{C538754C-6CB0-4BCA-92A8-742903883ACE}" destId="{1276462D-2FFB-431C-BB46-E3E354D8E3BD}" srcOrd="1" destOrd="0" presId="urn:microsoft.com/office/officeart/2005/8/layout/orgChart1"/>
    <dgm:cxn modelId="{305AD2FC-4328-49D1-9172-7657F17D65FB}" type="presParOf" srcId="{C538754C-6CB0-4BCA-92A8-742903883ACE}" destId="{902244DF-E622-4608-B40B-533ECF69A677}" srcOrd="2" destOrd="0" presId="urn:microsoft.com/office/officeart/2005/8/layout/orgChart1"/>
    <dgm:cxn modelId="{ABAFDB01-7912-4EF6-B88B-F34C0DF9061F}" type="presParOf" srcId="{6CD8D37C-19DF-4741-8ECC-4051148AC0EF}" destId="{0DB16F35-CD8F-4BA8-8286-EA8096EE8DD6}" srcOrd="2" destOrd="0" presId="urn:microsoft.com/office/officeart/2005/8/layout/orgChart1"/>
    <dgm:cxn modelId="{6EB169B7-7552-4CF8-B89F-FC706F02B7A2}" type="presParOf" srcId="{DF10A47A-58AA-463D-9EB8-FBF0087E2C90}" destId="{F6839024-404E-4A28-95B3-2B2F7BF4B8F0}" srcOrd="2" destOrd="0" presId="urn:microsoft.com/office/officeart/2005/8/layout/orgChart1"/>
    <dgm:cxn modelId="{A97FCA62-EDC2-4288-8707-FC5F91FA5683}" type="presParOf" srcId="{ECB9A40E-2FD8-4F2C-9249-234FDD39D9E3}" destId="{6B2708E1-2EB3-4479-AF54-62690512BF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CFBEF9-1250-43D1-8ED9-B8D58AAF1D85}" type="doc">
      <dgm:prSet loTypeId="urn:microsoft.com/office/officeart/2005/8/layout/cycle7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005E787-D30C-4FDB-B800-F739521BA1E0}">
      <dgm:prSet phldrT="[Текст]"/>
      <dgm:spPr/>
      <dgm:t>
        <a:bodyPr/>
        <a:lstStyle/>
        <a:p>
          <a:r>
            <a:rPr lang="ru-RU" dirty="0" smtClean="0"/>
            <a:t>Магматические</a:t>
          </a:r>
          <a:endParaRPr lang="ru-RU" dirty="0"/>
        </a:p>
      </dgm:t>
    </dgm:pt>
    <dgm:pt modelId="{96C955EA-92E6-4C97-89B6-46113AC12B22}" type="parTrans" cxnId="{5ED8A457-1D10-4FA2-AF4A-B84FD93445F7}">
      <dgm:prSet/>
      <dgm:spPr/>
      <dgm:t>
        <a:bodyPr/>
        <a:lstStyle/>
        <a:p>
          <a:endParaRPr lang="ru-RU"/>
        </a:p>
      </dgm:t>
    </dgm:pt>
    <dgm:pt modelId="{1EC51F86-7DFB-483D-92F3-F857FA1E1AC6}" type="sibTrans" cxnId="{5ED8A457-1D10-4FA2-AF4A-B84FD93445F7}">
      <dgm:prSet/>
      <dgm:spPr/>
      <dgm:t>
        <a:bodyPr/>
        <a:lstStyle/>
        <a:p>
          <a:endParaRPr lang="ru-RU" dirty="0"/>
        </a:p>
      </dgm:t>
    </dgm:pt>
    <dgm:pt modelId="{F65969BE-CB41-4F3A-AC97-021BB3F8E3A0}">
      <dgm:prSet phldrT="[Текст]"/>
      <dgm:spPr/>
      <dgm:t>
        <a:bodyPr/>
        <a:lstStyle/>
        <a:p>
          <a:r>
            <a:rPr lang="ru-RU" dirty="0" smtClean="0"/>
            <a:t>Осадочные  ?</a:t>
          </a:r>
          <a:endParaRPr lang="ru-RU" dirty="0"/>
        </a:p>
      </dgm:t>
    </dgm:pt>
    <dgm:pt modelId="{3065CFBD-0360-4959-B76A-3CA64DC6AF67}" type="parTrans" cxnId="{BA77ED6A-F2AE-4804-B078-B415C59BDF16}">
      <dgm:prSet/>
      <dgm:spPr/>
      <dgm:t>
        <a:bodyPr/>
        <a:lstStyle/>
        <a:p>
          <a:endParaRPr lang="ru-RU"/>
        </a:p>
      </dgm:t>
    </dgm:pt>
    <dgm:pt modelId="{5E801F94-E972-41B2-B453-81E286AF59A0}" type="sibTrans" cxnId="{BA77ED6A-F2AE-4804-B078-B415C59BDF16}">
      <dgm:prSet/>
      <dgm:spPr/>
      <dgm:t>
        <a:bodyPr/>
        <a:lstStyle/>
        <a:p>
          <a:endParaRPr lang="ru-RU"/>
        </a:p>
      </dgm:t>
    </dgm:pt>
    <dgm:pt modelId="{6AEA16DD-A60C-44BD-B145-AA03E68A342E}">
      <dgm:prSet phldrT="[Текст]"/>
      <dgm:spPr/>
      <dgm:t>
        <a:bodyPr/>
        <a:lstStyle/>
        <a:p>
          <a:r>
            <a:rPr lang="ru-RU" dirty="0" smtClean="0"/>
            <a:t>Метаморфические </a:t>
          </a:r>
          <a:endParaRPr lang="ru-RU" dirty="0"/>
        </a:p>
      </dgm:t>
    </dgm:pt>
    <dgm:pt modelId="{B1A122B6-5F5F-45E3-87C5-1C9AA4AB55B0}" type="parTrans" cxnId="{EEFF5FB7-5677-4E00-8031-ACAD9F8BB819}">
      <dgm:prSet/>
      <dgm:spPr/>
      <dgm:t>
        <a:bodyPr/>
        <a:lstStyle/>
        <a:p>
          <a:endParaRPr lang="ru-RU"/>
        </a:p>
      </dgm:t>
    </dgm:pt>
    <dgm:pt modelId="{B287E744-F77F-4F14-8E90-43DA19F612ED}" type="sibTrans" cxnId="{EEFF5FB7-5677-4E00-8031-ACAD9F8BB819}">
      <dgm:prSet/>
      <dgm:spPr/>
      <dgm:t>
        <a:bodyPr/>
        <a:lstStyle/>
        <a:p>
          <a:endParaRPr lang="ru-RU"/>
        </a:p>
      </dgm:t>
    </dgm:pt>
    <dgm:pt modelId="{B4E7992C-1AD4-4615-A854-8E087A4C5688}" type="pres">
      <dgm:prSet presAssocID="{AFCFBEF9-1250-43D1-8ED9-B8D58AAF1D85}" presName="Name0" presStyleCnt="0">
        <dgm:presLayoutVars>
          <dgm:dir/>
          <dgm:resizeHandles val="exact"/>
        </dgm:presLayoutVars>
      </dgm:prSet>
      <dgm:spPr/>
    </dgm:pt>
    <dgm:pt modelId="{D4B25F7A-DF17-4A11-BE48-706F8962FC9A}" type="pres">
      <dgm:prSet presAssocID="{E005E787-D30C-4FDB-B800-F739521BA1E0}" presName="node" presStyleLbl="node1" presStyleIdx="0" presStyleCnt="3" custAng="0" custRadScaleRad="124835" custRadScaleInc="-82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5C797-66BA-41AE-9F1C-C71C40D4784C}" type="pres">
      <dgm:prSet presAssocID="{1EC51F86-7DFB-483D-92F3-F857FA1E1AC6}" presName="sibTrans" presStyleLbl="sibTrans2D1" presStyleIdx="0" presStyleCnt="3"/>
      <dgm:spPr>
        <a:prstGeom prst="rightArrow">
          <a:avLst/>
        </a:prstGeom>
      </dgm:spPr>
    </dgm:pt>
    <dgm:pt modelId="{7CD95D23-5386-46A7-9BEE-D19214C6AF83}" type="pres">
      <dgm:prSet presAssocID="{1EC51F86-7DFB-483D-92F3-F857FA1E1AC6}" presName="connectorText" presStyleLbl="sibTrans2D1" presStyleIdx="0" presStyleCnt="3"/>
      <dgm:spPr/>
    </dgm:pt>
    <dgm:pt modelId="{205F38FA-8874-47AE-A671-5FBDADADA52F}" type="pres">
      <dgm:prSet presAssocID="{F65969BE-CB41-4F3A-AC97-021BB3F8E3A0}" presName="node" presStyleLbl="node1" presStyleIdx="1" presStyleCnt="3" custRadScaleRad="120073" custRadScaleInc="-121057">
        <dgm:presLayoutVars>
          <dgm:bulletEnabled val="1"/>
        </dgm:presLayoutVars>
      </dgm:prSet>
      <dgm:spPr/>
    </dgm:pt>
    <dgm:pt modelId="{9A99987F-64F8-483F-B8C7-F62E409835A7}" type="pres">
      <dgm:prSet presAssocID="{5E801F94-E972-41B2-B453-81E286AF59A0}" presName="sibTrans" presStyleLbl="sibTrans2D1" presStyleIdx="1" presStyleCnt="3" custScaleX="76991" custLinFactNeighborX="-16228" custLinFactNeighborY="84836"/>
      <dgm:spPr>
        <a:prstGeom prst="rightArrow">
          <a:avLst/>
        </a:prstGeom>
      </dgm:spPr>
    </dgm:pt>
    <dgm:pt modelId="{1123E857-8782-4191-9F62-6C97BA3E492F}" type="pres">
      <dgm:prSet presAssocID="{5E801F94-E972-41B2-B453-81E286AF59A0}" presName="connectorText" presStyleLbl="sibTrans2D1" presStyleIdx="1" presStyleCnt="3"/>
      <dgm:spPr/>
    </dgm:pt>
    <dgm:pt modelId="{C39AEF41-2048-40CF-ABDE-507BBF64CB17}" type="pres">
      <dgm:prSet presAssocID="{6AEA16DD-A60C-44BD-B145-AA03E68A342E}" presName="node" presStyleLbl="node1" presStyleIdx="2" presStyleCnt="3" custRadScaleRad="51711" custRadScaleInc="-90789">
        <dgm:presLayoutVars>
          <dgm:bulletEnabled val="1"/>
        </dgm:presLayoutVars>
      </dgm:prSet>
      <dgm:spPr/>
    </dgm:pt>
    <dgm:pt modelId="{0FCF880E-49B6-4B78-B7C9-CB9216F49037}" type="pres">
      <dgm:prSet presAssocID="{B287E744-F77F-4F14-8E90-43DA19F612ED}" presName="sibTrans" presStyleLbl="sibTrans2D1" presStyleIdx="2" presStyleCnt="3" custScaleX="72951" custLinFactNeighborX="17941" custLinFactNeighborY="82464"/>
      <dgm:spPr>
        <a:prstGeom prst="leftArrow">
          <a:avLst/>
        </a:prstGeom>
      </dgm:spPr>
    </dgm:pt>
    <dgm:pt modelId="{6BA3D8B5-378B-4EDD-820E-B8EF0F080E21}" type="pres">
      <dgm:prSet presAssocID="{B287E744-F77F-4F14-8E90-43DA19F612ED}" presName="connectorText" presStyleLbl="sibTrans2D1" presStyleIdx="2" presStyleCnt="3"/>
      <dgm:spPr/>
    </dgm:pt>
  </dgm:ptLst>
  <dgm:cxnLst>
    <dgm:cxn modelId="{1FC7F2C7-BEAF-49E6-88F3-9FA64ECE6D18}" type="presOf" srcId="{5E801F94-E972-41B2-B453-81E286AF59A0}" destId="{9A99987F-64F8-483F-B8C7-F62E409835A7}" srcOrd="0" destOrd="0" presId="urn:microsoft.com/office/officeart/2005/8/layout/cycle7"/>
    <dgm:cxn modelId="{239F2680-48A6-4B91-95A8-C2B4A8085EA1}" type="presOf" srcId="{B287E744-F77F-4F14-8E90-43DA19F612ED}" destId="{6BA3D8B5-378B-4EDD-820E-B8EF0F080E21}" srcOrd="1" destOrd="0" presId="urn:microsoft.com/office/officeart/2005/8/layout/cycle7"/>
    <dgm:cxn modelId="{1939A88A-A463-42AE-A8D2-718F40B265F3}" type="presOf" srcId="{1EC51F86-7DFB-483D-92F3-F857FA1E1AC6}" destId="{50E5C797-66BA-41AE-9F1C-C71C40D4784C}" srcOrd="0" destOrd="0" presId="urn:microsoft.com/office/officeart/2005/8/layout/cycle7"/>
    <dgm:cxn modelId="{A27E6B64-7851-4BC6-80B5-07DBE68247AB}" type="presOf" srcId="{F65969BE-CB41-4F3A-AC97-021BB3F8E3A0}" destId="{205F38FA-8874-47AE-A671-5FBDADADA52F}" srcOrd="0" destOrd="0" presId="urn:microsoft.com/office/officeart/2005/8/layout/cycle7"/>
    <dgm:cxn modelId="{DAD7E1F5-DC0F-4ED9-A139-E364BDB13ECC}" type="presOf" srcId="{B287E744-F77F-4F14-8E90-43DA19F612ED}" destId="{0FCF880E-49B6-4B78-B7C9-CB9216F49037}" srcOrd="0" destOrd="0" presId="urn:microsoft.com/office/officeart/2005/8/layout/cycle7"/>
    <dgm:cxn modelId="{3215DB4C-C5A3-4F6A-99EB-9C398CE2C0FC}" type="presOf" srcId="{5E801F94-E972-41B2-B453-81E286AF59A0}" destId="{1123E857-8782-4191-9F62-6C97BA3E492F}" srcOrd="1" destOrd="0" presId="urn:microsoft.com/office/officeart/2005/8/layout/cycle7"/>
    <dgm:cxn modelId="{FAEA9313-76E3-464B-B39A-651E78041FDE}" type="presOf" srcId="{E005E787-D30C-4FDB-B800-F739521BA1E0}" destId="{D4B25F7A-DF17-4A11-BE48-706F8962FC9A}" srcOrd="0" destOrd="0" presId="urn:microsoft.com/office/officeart/2005/8/layout/cycle7"/>
    <dgm:cxn modelId="{BA77ED6A-F2AE-4804-B078-B415C59BDF16}" srcId="{AFCFBEF9-1250-43D1-8ED9-B8D58AAF1D85}" destId="{F65969BE-CB41-4F3A-AC97-021BB3F8E3A0}" srcOrd="1" destOrd="0" parTransId="{3065CFBD-0360-4959-B76A-3CA64DC6AF67}" sibTransId="{5E801F94-E972-41B2-B453-81E286AF59A0}"/>
    <dgm:cxn modelId="{F1F1E3E3-AE9E-410D-979F-4E9319E49395}" type="presOf" srcId="{6AEA16DD-A60C-44BD-B145-AA03E68A342E}" destId="{C39AEF41-2048-40CF-ABDE-507BBF64CB17}" srcOrd="0" destOrd="0" presId="urn:microsoft.com/office/officeart/2005/8/layout/cycle7"/>
    <dgm:cxn modelId="{63577F9B-4AC4-485E-8E97-2E1B6E1705F8}" type="presOf" srcId="{1EC51F86-7DFB-483D-92F3-F857FA1E1AC6}" destId="{7CD95D23-5386-46A7-9BEE-D19214C6AF83}" srcOrd="1" destOrd="0" presId="urn:microsoft.com/office/officeart/2005/8/layout/cycle7"/>
    <dgm:cxn modelId="{5ED8A457-1D10-4FA2-AF4A-B84FD93445F7}" srcId="{AFCFBEF9-1250-43D1-8ED9-B8D58AAF1D85}" destId="{E005E787-D30C-4FDB-B800-F739521BA1E0}" srcOrd="0" destOrd="0" parTransId="{96C955EA-92E6-4C97-89B6-46113AC12B22}" sibTransId="{1EC51F86-7DFB-483D-92F3-F857FA1E1AC6}"/>
    <dgm:cxn modelId="{EEFF5FB7-5677-4E00-8031-ACAD9F8BB819}" srcId="{AFCFBEF9-1250-43D1-8ED9-B8D58AAF1D85}" destId="{6AEA16DD-A60C-44BD-B145-AA03E68A342E}" srcOrd="2" destOrd="0" parTransId="{B1A122B6-5F5F-45E3-87C5-1C9AA4AB55B0}" sibTransId="{B287E744-F77F-4F14-8E90-43DA19F612ED}"/>
    <dgm:cxn modelId="{7151BCA2-5684-4A6D-A0AD-B9CAF153BB8D}" type="presOf" srcId="{AFCFBEF9-1250-43D1-8ED9-B8D58AAF1D85}" destId="{B4E7992C-1AD4-4615-A854-8E087A4C5688}" srcOrd="0" destOrd="0" presId="urn:microsoft.com/office/officeart/2005/8/layout/cycle7"/>
    <dgm:cxn modelId="{95918D1C-1EEF-4ED9-8F10-5807C897B79A}" type="presParOf" srcId="{B4E7992C-1AD4-4615-A854-8E087A4C5688}" destId="{D4B25F7A-DF17-4A11-BE48-706F8962FC9A}" srcOrd="0" destOrd="0" presId="urn:microsoft.com/office/officeart/2005/8/layout/cycle7"/>
    <dgm:cxn modelId="{F6D093FA-37B9-4613-A0C3-F05E7BA6A31E}" type="presParOf" srcId="{B4E7992C-1AD4-4615-A854-8E087A4C5688}" destId="{50E5C797-66BA-41AE-9F1C-C71C40D4784C}" srcOrd="1" destOrd="0" presId="urn:microsoft.com/office/officeart/2005/8/layout/cycle7"/>
    <dgm:cxn modelId="{43760CE7-5FBE-40EF-8C62-CDFD230C644D}" type="presParOf" srcId="{50E5C797-66BA-41AE-9F1C-C71C40D4784C}" destId="{7CD95D23-5386-46A7-9BEE-D19214C6AF83}" srcOrd="0" destOrd="0" presId="urn:microsoft.com/office/officeart/2005/8/layout/cycle7"/>
    <dgm:cxn modelId="{D2C9D621-E206-446B-BD35-52D5542BEC93}" type="presParOf" srcId="{B4E7992C-1AD4-4615-A854-8E087A4C5688}" destId="{205F38FA-8874-47AE-A671-5FBDADADA52F}" srcOrd="2" destOrd="0" presId="urn:microsoft.com/office/officeart/2005/8/layout/cycle7"/>
    <dgm:cxn modelId="{1E0D1908-A5BC-4DDE-B7A2-5E1519659EB0}" type="presParOf" srcId="{B4E7992C-1AD4-4615-A854-8E087A4C5688}" destId="{9A99987F-64F8-483F-B8C7-F62E409835A7}" srcOrd="3" destOrd="0" presId="urn:microsoft.com/office/officeart/2005/8/layout/cycle7"/>
    <dgm:cxn modelId="{4DA74F06-6492-4087-89EF-49D2C69E9F75}" type="presParOf" srcId="{9A99987F-64F8-483F-B8C7-F62E409835A7}" destId="{1123E857-8782-4191-9F62-6C97BA3E492F}" srcOrd="0" destOrd="0" presId="urn:microsoft.com/office/officeart/2005/8/layout/cycle7"/>
    <dgm:cxn modelId="{C8A10F25-DB02-4091-AD1F-567C143EA6B4}" type="presParOf" srcId="{B4E7992C-1AD4-4615-A854-8E087A4C5688}" destId="{C39AEF41-2048-40CF-ABDE-507BBF64CB17}" srcOrd="4" destOrd="0" presId="urn:microsoft.com/office/officeart/2005/8/layout/cycle7"/>
    <dgm:cxn modelId="{B720E362-A4B8-432A-8067-1A6F62755FCE}" type="presParOf" srcId="{B4E7992C-1AD4-4615-A854-8E087A4C5688}" destId="{0FCF880E-49B6-4B78-B7C9-CB9216F49037}" srcOrd="5" destOrd="0" presId="urn:microsoft.com/office/officeart/2005/8/layout/cycle7"/>
    <dgm:cxn modelId="{259BBA70-C6C8-405F-A86B-C666D694C12C}" type="presParOf" srcId="{0FCF880E-49B6-4B78-B7C9-CB9216F49037}" destId="{6BA3D8B5-378B-4EDD-820E-B8EF0F080E2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5B1E74-4E5D-40D7-AF5F-260ED51947B7}">
      <dsp:nvSpPr>
        <dsp:cNvPr id="0" name=""/>
        <dsp:cNvSpPr/>
      </dsp:nvSpPr>
      <dsp:spPr>
        <a:xfrm>
          <a:off x="0" y="0"/>
          <a:ext cx="7406022" cy="24950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Горная порода </a:t>
          </a:r>
          <a:r>
            <a:rPr lang="ru-RU" sz="2000" kern="1200" dirty="0" smtClean="0"/>
            <a:t>– природная совокупность минералов более или менее постоянного состава.</a:t>
          </a:r>
          <a:endParaRPr lang="ru-RU" sz="2000" kern="1200" dirty="0"/>
        </a:p>
      </dsp:txBody>
      <dsp:txXfrm>
        <a:off x="0" y="0"/>
        <a:ext cx="4973322" cy="2495077"/>
      </dsp:txXfrm>
    </dsp:sp>
    <dsp:sp modelId="{D8033F0E-2A8F-466E-8255-35C35670FF02}">
      <dsp:nvSpPr>
        <dsp:cNvPr id="0" name=""/>
        <dsp:cNvSpPr/>
      </dsp:nvSpPr>
      <dsp:spPr>
        <a:xfrm>
          <a:off x="1306945" y="3049538"/>
          <a:ext cx="7406022" cy="2495077"/>
        </a:xfrm>
        <a:prstGeom prst="roundRect">
          <a:avLst>
            <a:gd name="adj" fmla="val 10000"/>
          </a:avLst>
        </a:prstGeom>
        <a:solidFill>
          <a:schemeClr val="accent3">
            <a:hueOff val="-1414192"/>
            <a:satOff val="6425"/>
            <a:lumOff val="-745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1414192"/>
              <a:satOff val="6425"/>
              <a:lumOff val="-745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Минерал</a:t>
          </a:r>
          <a:r>
            <a:rPr lang="ru-RU" sz="3100" kern="1200" dirty="0" smtClean="0"/>
            <a:t> –</a:t>
          </a:r>
          <a:r>
            <a:rPr lang="ru-RU" sz="2000" kern="1200" dirty="0" smtClean="0"/>
            <a:t>природное тело приблизительно однородное по химическому составу.</a:t>
          </a:r>
          <a:endParaRPr lang="ru-RU" sz="2000" kern="1200" dirty="0"/>
        </a:p>
      </dsp:txBody>
      <dsp:txXfrm>
        <a:off x="1306945" y="3049538"/>
        <a:ext cx="4477277" cy="2495077"/>
      </dsp:txXfrm>
    </dsp:sp>
    <dsp:sp modelId="{E84E2BC5-BDAC-4E2F-8248-02A943ADCB27}">
      <dsp:nvSpPr>
        <dsp:cNvPr id="0" name=""/>
        <dsp:cNvSpPr/>
      </dsp:nvSpPr>
      <dsp:spPr>
        <a:xfrm>
          <a:off x="5784222" y="1961407"/>
          <a:ext cx="1621800" cy="162180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784222" y="1961407"/>
        <a:ext cx="1621800" cy="1621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088F3-8A36-4523-A838-4311F745FAA2}">
      <dsp:nvSpPr>
        <dsp:cNvPr id="0" name=""/>
        <dsp:cNvSpPr/>
      </dsp:nvSpPr>
      <dsp:spPr>
        <a:xfrm>
          <a:off x="4760193" y="4519554"/>
          <a:ext cx="352862" cy="108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110"/>
              </a:lnTo>
              <a:lnTo>
                <a:pt x="352862" y="108211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BBBEE-1DF6-445C-BC06-A0B3053306A3}">
      <dsp:nvSpPr>
        <dsp:cNvPr id="0" name=""/>
        <dsp:cNvSpPr/>
      </dsp:nvSpPr>
      <dsp:spPr>
        <a:xfrm>
          <a:off x="4277948" y="2849340"/>
          <a:ext cx="1423210" cy="494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003"/>
              </a:lnTo>
              <a:lnTo>
                <a:pt x="1423210" y="247003"/>
              </a:lnTo>
              <a:lnTo>
                <a:pt x="1423210" y="4940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06F53-D33E-483A-89DA-0B876AA5A41D}">
      <dsp:nvSpPr>
        <dsp:cNvPr id="0" name=""/>
        <dsp:cNvSpPr/>
      </dsp:nvSpPr>
      <dsp:spPr>
        <a:xfrm>
          <a:off x="1913771" y="4519554"/>
          <a:ext cx="352862" cy="108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110"/>
              </a:lnTo>
              <a:lnTo>
                <a:pt x="352862" y="108211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60131-C973-4D03-AFA4-347F1FA4B442}">
      <dsp:nvSpPr>
        <dsp:cNvPr id="0" name=""/>
        <dsp:cNvSpPr/>
      </dsp:nvSpPr>
      <dsp:spPr>
        <a:xfrm>
          <a:off x="2854737" y="2849340"/>
          <a:ext cx="1423210" cy="494007"/>
        </a:xfrm>
        <a:custGeom>
          <a:avLst/>
          <a:gdLst/>
          <a:ahLst/>
          <a:cxnLst/>
          <a:rect l="0" t="0" r="0" b="0"/>
          <a:pathLst>
            <a:path>
              <a:moveTo>
                <a:pt x="1423210" y="0"/>
              </a:moveTo>
              <a:lnTo>
                <a:pt x="1423210" y="247003"/>
              </a:lnTo>
              <a:lnTo>
                <a:pt x="0" y="247003"/>
              </a:lnTo>
              <a:lnTo>
                <a:pt x="0" y="4940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84172-85C0-46A9-B6BA-644C25471A2D}">
      <dsp:nvSpPr>
        <dsp:cNvPr id="0" name=""/>
        <dsp:cNvSpPr/>
      </dsp:nvSpPr>
      <dsp:spPr>
        <a:xfrm>
          <a:off x="4232228" y="1179126"/>
          <a:ext cx="91440" cy="4940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400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BBBB7-4DC6-4F1C-8A31-C31726004A4F}">
      <dsp:nvSpPr>
        <dsp:cNvPr id="0" name=""/>
        <dsp:cNvSpPr/>
      </dsp:nvSpPr>
      <dsp:spPr>
        <a:xfrm>
          <a:off x="3101740" y="2918"/>
          <a:ext cx="2352414" cy="11762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Горные породы</a:t>
          </a:r>
          <a:endParaRPr lang="ru-RU" sz="2400" kern="1200" dirty="0"/>
        </a:p>
      </dsp:txBody>
      <dsp:txXfrm>
        <a:off x="3101740" y="2918"/>
        <a:ext cx="2352414" cy="1176207"/>
      </dsp:txXfrm>
    </dsp:sp>
    <dsp:sp modelId="{2A5C2500-B6FD-4CE0-95A5-CCCCC78D6B32}">
      <dsp:nvSpPr>
        <dsp:cNvPr id="0" name=""/>
        <dsp:cNvSpPr/>
      </dsp:nvSpPr>
      <dsp:spPr>
        <a:xfrm>
          <a:off x="3101740" y="1673133"/>
          <a:ext cx="2352414" cy="11762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магматические</a:t>
          </a:r>
          <a:endParaRPr lang="ru-RU" sz="2600" kern="1200" dirty="0"/>
        </a:p>
      </dsp:txBody>
      <dsp:txXfrm>
        <a:off x="3101740" y="1673133"/>
        <a:ext cx="2352414" cy="1176207"/>
      </dsp:txXfrm>
    </dsp:sp>
    <dsp:sp modelId="{048EA30B-D7CB-4B7A-BFF7-E105F571B851}">
      <dsp:nvSpPr>
        <dsp:cNvPr id="0" name=""/>
        <dsp:cNvSpPr/>
      </dsp:nvSpPr>
      <dsp:spPr>
        <a:xfrm>
          <a:off x="1678530" y="3343347"/>
          <a:ext cx="2352414" cy="11762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Глубинные</a:t>
          </a:r>
          <a:endParaRPr lang="ru-RU" sz="2600" kern="1200" dirty="0"/>
        </a:p>
      </dsp:txBody>
      <dsp:txXfrm>
        <a:off x="1678530" y="3343347"/>
        <a:ext cx="2352414" cy="1176207"/>
      </dsp:txXfrm>
    </dsp:sp>
    <dsp:sp modelId="{FBDBB2C0-C720-4CE3-A2D0-3519382C4EF8}">
      <dsp:nvSpPr>
        <dsp:cNvPr id="0" name=""/>
        <dsp:cNvSpPr/>
      </dsp:nvSpPr>
      <dsp:spPr>
        <a:xfrm>
          <a:off x="2266633" y="5013561"/>
          <a:ext cx="2352414" cy="11762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железная руда, гранит</a:t>
          </a:r>
          <a:endParaRPr lang="ru-RU" sz="2600" kern="1200" dirty="0"/>
        </a:p>
      </dsp:txBody>
      <dsp:txXfrm>
        <a:off x="2266633" y="5013561"/>
        <a:ext cx="2352414" cy="1176207"/>
      </dsp:txXfrm>
    </dsp:sp>
    <dsp:sp modelId="{E8C7A444-66FB-4B0B-B8C6-10AA44101170}">
      <dsp:nvSpPr>
        <dsp:cNvPr id="0" name=""/>
        <dsp:cNvSpPr/>
      </dsp:nvSpPr>
      <dsp:spPr>
        <a:xfrm>
          <a:off x="4524951" y="3343347"/>
          <a:ext cx="2352414" cy="11762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Излившиеся</a:t>
          </a:r>
          <a:endParaRPr lang="ru-RU" sz="2600" kern="1200" dirty="0"/>
        </a:p>
      </dsp:txBody>
      <dsp:txXfrm>
        <a:off x="4524951" y="3343347"/>
        <a:ext cx="2352414" cy="1176207"/>
      </dsp:txXfrm>
    </dsp:sp>
    <dsp:sp modelId="{2A32926F-FA5C-41E5-AF7E-EC48939C4C4D}">
      <dsp:nvSpPr>
        <dsp:cNvPr id="0" name=""/>
        <dsp:cNvSpPr/>
      </dsp:nvSpPr>
      <dsp:spPr>
        <a:xfrm>
          <a:off x="5113055" y="5013561"/>
          <a:ext cx="2352414" cy="11762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базальт, пемза</a:t>
          </a:r>
          <a:endParaRPr lang="ru-RU" sz="2600" kern="1200" dirty="0"/>
        </a:p>
      </dsp:txBody>
      <dsp:txXfrm>
        <a:off x="5113055" y="5013561"/>
        <a:ext cx="2352414" cy="117620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7107B9-F962-47A1-B5E7-D13B2A97C433}">
      <dsp:nvSpPr>
        <dsp:cNvPr id="0" name=""/>
        <dsp:cNvSpPr/>
      </dsp:nvSpPr>
      <dsp:spPr>
        <a:xfrm>
          <a:off x="7242571" y="3983275"/>
          <a:ext cx="219900" cy="674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361"/>
              </a:lnTo>
              <a:lnTo>
                <a:pt x="219900" y="67436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844F4-5FBD-4160-B8CE-BE92F24DA589}">
      <dsp:nvSpPr>
        <dsp:cNvPr id="0" name=""/>
        <dsp:cNvSpPr/>
      </dsp:nvSpPr>
      <dsp:spPr>
        <a:xfrm>
          <a:off x="6055108" y="2942413"/>
          <a:ext cx="1773863" cy="307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930"/>
              </a:lnTo>
              <a:lnTo>
                <a:pt x="1773863" y="153930"/>
              </a:lnTo>
              <a:lnTo>
                <a:pt x="1773863" y="3078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403BD-AB65-40CC-BB91-071699C98F11}">
      <dsp:nvSpPr>
        <dsp:cNvPr id="0" name=""/>
        <dsp:cNvSpPr/>
      </dsp:nvSpPr>
      <dsp:spPr>
        <a:xfrm>
          <a:off x="5468707" y="3983275"/>
          <a:ext cx="219900" cy="674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361"/>
              </a:lnTo>
              <a:lnTo>
                <a:pt x="219900" y="67436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2375F-12E6-40FC-AF04-3D67A360524B}">
      <dsp:nvSpPr>
        <dsp:cNvPr id="0" name=""/>
        <dsp:cNvSpPr/>
      </dsp:nvSpPr>
      <dsp:spPr>
        <a:xfrm>
          <a:off x="6009388" y="2942413"/>
          <a:ext cx="91440" cy="307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8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DC6C0-4D78-4A16-A2A8-9D69F2427ECA}">
      <dsp:nvSpPr>
        <dsp:cNvPr id="0" name=""/>
        <dsp:cNvSpPr/>
      </dsp:nvSpPr>
      <dsp:spPr>
        <a:xfrm>
          <a:off x="3694844" y="3983275"/>
          <a:ext cx="219900" cy="674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361"/>
              </a:lnTo>
              <a:lnTo>
                <a:pt x="219900" y="67436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CFBE3-BCEE-4E55-A488-13F2D8D46FD2}">
      <dsp:nvSpPr>
        <dsp:cNvPr id="0" name=""/>
        <dsp:cNvSpPr/>
      </dsp:nvSpPr>
      <dsp:spPr>
        <a:xfrm>
          <a:off x="4281245" y="2942413"/>
          <a:ext cx="1773863" cy="307860"/>
        </a:xfrm>
        <a:custGeom>
          <a:avLst/>
          <a:gdLst/>
          <a:ahLst/>
          <a:cxnLst/>
          <a:rect l="0" t="0" r="0" b="0"/>
          <a:pathLst>
            <a:path>
              <a:moveTo>
                <a:pt x="1773863" y="0"/>
              </a:moveTo>
              <a:lnTo>
                <a:pt x="1773863" y="153930"/>
              </a:lnTo>
              <a:lnTo>
                <a:pt x="0" y="153930"/>
              </a:lnTo>
              <a:lnTo>
                <a:pt x="0" y="3078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E43C4-05ED-48A7-BB22-856757C19B0D}">
      <dsp:nvSpPr>
        <dsp:cNvPr id="0" name=""/>
        <dsp:cNvSpPr/>
      </dsp:nvSpPr>
      <dsp:spPr>
        <a:xfrm>
          <a:off x="3837779" y="1901551"/>
          <a:ext cx="2217329" cy="307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930"/>
              </a:lnTo>
              <a:lnTo>
                <a:pt x="2217329" y="153930"/>
              </a:lnTo>
              <a:lnTo>
                <a:pt x="2217329" y="30786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9D253-999C-4947-9757-9BE93646C388}">
      <dsp:nvSpPr>
        <dsp:cNvPr id="0" name=""/>
        <dsp:cNvSpPr/>
      </dsp:nvSpPr>
      <dsp:spPr>
        <a:xfrm>
          <a:off x="1920981" y="3983275"/>
          <a:ext cx="219900" cy="674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361"/>
              </a:lnTo>
              <a:lnTo>
                <a:pt x="219900" y="67436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BBBEE-1DF6-445C-BC06-A0B3053306A3}">
      <dsp:nvSpPr>
        <dsp:cNvPr id="0" name=""/>
        <dsp:cNvSpPr/>
      </dsp:nvSpPr>
      <dsp:spPr>
        <a:xfrm>
          <a:off x="1620450" y="2942413"/>
          <a:ext cx="886931" cy="307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930"/>
              </a:lnTo>
              <a:lnTo>
                <a:pt x="886931" y="153930"/>
              </a:lnTo>
              <a:lnTo>
                <a:pt x="886931" y="3078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2C455-C087-4E1D-BC18-4DAC41D2299D}">
      <dsp:nvSpPr>
        <dsp:cNvPr id="0" name=""/>
        <dsp:cNvSpPr/>
      </dsp:nvSpPr>
      <dsp:spPr>
        <a:xfrm>
          <a:off x="147118" y="3983275"/>
          <a:ext cx="219900" cy="674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361"/>
              </a:lnTo>
              <a:lnTo>
                <a:pt x="219900" y="67436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60131-C973-4D03-AFA4-347F1FA4B442}">
      <dsp:nvSpPr>
        <dsp:cNvPr id="0" name=""/>
        <dsp:cNvSpPr/>
      </dsp:nvSpPr>
      <dsp:spPr>
        <a:xfrm>
          <a:off x="733519" y="2942413"/>
          <a:ext cx="886931" cy="307860"/>
        </a:xfrm>
        <a:custGeom>
          <a:avLst/>
          <a:gdLst/>
          <a:ahLst/>
          <a:cxnLst/>
          <a:rect l="0" t="0" r="0" b="0"/>
          <a:pathLst>
            <a:path>
              <a:moveTo>
                <a:pt x="886931" y="0"/>
              </a:moveTo>
              <a:lnTo>
                <a:pt x="886931" y="153930"/>
              </a:lnTo>
              <a:lnTo>
                <a:pt x="0" y="153930"/>
              </a:lnTo>
              <a:lnTo>
                <a:pt x="0" y="3078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84172-85C0-46A9-B6BA-644C25471A2D}">
      <dsp:nvSpPr>
        <dsp:cNvPr id="0" name=""/>
        <dsp:cNvSpPr/>
      </dsp:nvSpPr>
      <dsp:spPr>
        <a:xfrm>
          <a:off x="1620450" y="1901551"/>
          <a:ext cx="2217329" cy="307860"/>
        </a:xfrm>
        <a:custGeom>
          <a:avLst/>
          <a:gdLst/>
          <a:ahLst/>
          <a:cxnLst/>
          <a:rect l="0" t="0" r="0" b="0"/>
          <a:pathLst>
            <a:path>
              <a:moveTo>
                <a:pt x="2217329" y="0"/>
              </a:moveTo>
              <a:lnTo>
                <a:pt x="2217329" y="153930"/>
              </a:lnTo>
              <a:lnTo>
                <a:pt x="0" y="153930"/>
              </a:lnTo>
              <a:lnTo>
                <a:pt x="0" y="30786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BBBB7-4DC6-4F1C-8A31-C31726004A4F}">
      <dsp:nvSpPr>
        <dsp:cNvPr id="0" name=""/>
        <dsp:cNvSpPr/>
      </dsp:nvSpPr>
      <dsp:spPr>
        <a:xfrm>
          <a:off x="3104778" y="1168550"/>
          <a:ext cx="1466002" cy="7330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Горные породы</a:t>
          </a:r>
          <a:endParaRPr lang="ru-RU" sz="2400" kern="1200" dirty="0"/>
        </a:p>
      </dsp:txBody>
      <dsp:txXfrm>
        <a:off x="3104778" y="1168550"/>
        <a:ext cx="1466002" cy="733001"/>
      </dsp:txXfrm>
    </dsp:sp>
    <dsp:sp modelId="{2A5C2500-B6FD-4CE0-95A5-CCCCC78D6B32}">
      <dsp:nvSpPr>
        <dsp:cNvPr id="0" name=""/>
        <dsp:cNvSpPr/>
      </dsp:nvSpPr>
      <dsp:spPr>
        <a:xfrm>
          <a:off x="887449" y="2209412"/>
          <a:ext cx="1466002" cy="7330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магматические</a:t>
          </a:r>
          <a:endParaRPr lang="ru-RU" sz="1400" kern="1200" dirty="0"/>
        </a:p>
      </dsp:txBody>
      <dsp:txXfrm>
        <a:off x="887449" y="2209412"/>
        <a:ext cx="1466002" cy="733001"/>
      </dsp:txXfrm>
    </dsp:sp>
    <dsp:sp modelId="{048EA30B-D7CB-4B7A-BFF7-E105F571B851}">
      <dsp:nvSpPr>
        <dsp:cNvPr id="0" name=""/>
        <dsp:cNvSpPr/>
      </dsp:nvSpPr>
      <dsp:spPr>
        <a:xfrm>
          <a:off x="517" y="3250274"/>
          <a:ext cx="1466002" cy="7330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Глубинные</a:t>
          </a:r>
          <a:endParaRPr lang="ru-RU" sz="1400" kern="1200" dirty="0"/>
        </a:p>
      </dsp:txBody>
      <dsp:txXfrm>
        <a:off x="517" y="3250274"/>
        <a:ext cx="1466002" cy="733001"/>
      </dsp:txXfrm>
    </dsp:sp>
    <dsp:sp modelId="{878FBCE7-66C0-4C9D-B0D0-0F1EC09C5FD1}">
      <dsp:nvSpPr>
        <dsp:cNvPr id="0" name=""/>
        <dsp:cNvSpPr/>
      </dsp:nvSpPr>
      <dsp:spPr>
        <a:xfrm>
          <a:off x="367018" y="4291136"/>
          <a:ext cx="1466002" cy="7330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железная руда, гранит</a:t>
          </a:r>
          <a:endParaRPr lang="ru-RU" sz="1400" kern="1200" dirty="0"/>
        </a:p>
      </dsp:txBody>
      <dsp:txXfrm>
        <a:off x="367018" y="4291136"/>
        <a:ext cx="1466002" cy="733001"/>
      </dsp:txXfrm>
    </dsp:sp>
    <dsp:sp modelId="{E8C7A444-66FB-4B0B-B8C6-10AA44101170}">
      <dsp:nvSpPr>
        <dsp:cNvPr id="0" name=""/>
        <dsp:cNvSpPr/>
      </dsp:nvSpPr>
      <dsp:spPr>
        <a:xfrm>
          <a:off x="1774381" y="3250274"/>
          <a:ext cx="1466002" cy="7330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Излившиеся</a:t>
          </a:r>
          <a:endParaRPr lang="ru-RU" sz="1400" kern="1200" dirty="0"/>
        </a:p>
      </dsp:txBody>
      <dsp:txXfrm>
        <a:off x="1774381" y="3250274"/>
        <a:ext cx="1466002" cy="733001"/>
      </dsp:txXfrm>
    </dsp:sp>
    <dsp:sp modelId="{69EF5ABC-ACDB-44EF-A88A-01E4C52FE538}">
      <dsp:nvSpPr>
        <dsp:cNvPr id="0" name=""/>
        <dsp:cNvSpPr/>
      </dsp:nvSpPr>
      <dsp:spPr>
        <a:xfrm>
          <a:off x="2140881" y="4291136"/>
          <a:ext cx="1466002" cy="7330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вулканическое стекло, пемза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140881" y="4291136"/>
        <a:ext cx="1466002" cy="733001"/>
      </dsp:txXfrm>
    </dsp:sp>
    <dsp:sp modelId="{7DF55F52-B429-45F2-9504-7C5C33AE858E}">
      <dsp:nvSpPr>
        <dsp:cNvPr id="0" name=""/>
        <dsp:cNvSpPr/>
      </dsp:nvSpPr>
      <dsp:spPr>
        <a:xfrm>
          <a:off x="5322107" y="2209412"/>
          <a:ext cx="1466002" cy="7330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Осадочные</a:t>
          </a:r>
          <a:endParaRPr lang="ru-RU" sz="1400" kern="1200" dirty="0"/>
        </a:p>
      </dsp:txBody>
      <dsp:txXfrm>
        <a:off x="5322107" y="2209412"/>
        <a:ext cx="1466002" cy="733001"/>
      </dsp:txXfrm>
    </dsp:sp>
    <dsp:sp modelId="{86A82C6A-E023-4110-A4D7-D5E1B2C10F39}">
      <dsp:nvSpPr>
        <dsp:cNvPr id="0" name=""/>
        <dsp:cNvSpPr/>
      </dsp:nvSpPr>
      <dsp:spPr>
        <a:xfrm>
          <a:off x="3548244" y="3250274"/>
          <a:ext cx="1466002" cy="7330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Обломочные</a:t>
          </a:r>
          <a:endParaRPr lang="ru-RU" sz="1400" kern="1200" dirty="0"/>
        </a:p>
      </dsp:txBody>
      <dsp:txXfrm>
        <a:off x="3548244" y="3250274"/>
        <a:ext cx="1466002" cy="733001"/>
      </dsp:txXfrm>
    </dsp:sp>
    <dsp:sp modelId="{E7D8CD2C-0B13-4608-A7F2-91636A622533}">
      <dsp:nvSpPr>
        <dsp:cNvPr id="0" name=""/>
        <dsp:cNvSpPr/>
      </dsp:nvSpPr>
      <dsp:spPr>
        <a:xfrm>
          <a:off x="3914744" y="4291136"/>
          <a:ext cx="1466002" cy="7330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песок, глина, щебень, галька</a:t>
          </a:r>
          <a:endParaRPr lang="ru-RU" sz="1400" kern="1200" dirty="0"/>
        </a:p>
      </dsp:txBody>
      <dsp:txXfrm>
        <a:off x="3914744" y="4291136"/>
        <a:ext cx="1466002" cy="733001"/>
      </dsp:txXfrm>
    </dsp:sp>
    <dsp:sp modelId="{0F8E8042-B875-4253-BABF-B88467B82417}">
      <dsp:nvSpPr>
        <dsp:cNvPr id="0" name=""/>
        <dsp:cNvSpPr/>
      </dsp:nvSpPr>
      <dsp:spPr>
        <a:xfrm>
          <a:off x="5322107" y="3250274"/>
          <a:ext cx="1466002" cy="7330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Химические</a:t>
          </a:r>
          <a:endParaRPr lang="ru-RU" sz="1400" kern="1200" dirty="0"/>
        </a:p>
      </dsp:txBody>
      <dsp:txXfrm>
        <a:off x="5322107" y="3250274"/>
        <a:ext cx="1466002" cy="733001"/>
      </dsp:txXfrm>
    </dsp:sp>
    <dsp:sp modelId="{197AACA5-DEC3-43E0-A5A6-3F17DF388261}">
      <dsp:nvSpPr>
        <dsp:cNvPr id="0" name=""/>
        <dsp:cNvSpPr/>
      </dsp:nvSpPr>
      <dsp:spPr>
        <a:xfrm>
          <a:off x="5688608" y="4291136"/>
          <a:ext cx="1466002" cy="7330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поваренная соль, гипс</a:t>
          </a:r>
          <a:endParaRPr lang="ru-RU" sz="1400" kern="1200" dirty="0"/>
        </a:p>
      </dsp:txBody>
      <dsp:txXfrm>
        <a:off x="5688608" y="4291136"/>
        <a:ext cx="1466002" cy="733001"/>
      </dsp:txXfrm>
    </dsp:sp>
    <dsp:sp modelId="{8E4851AE-0029-4954-B254-7EE0FEB2959F}">
      <dsp:nvSpPr>
        <dsp:cNvPr id="0" name=""/>
        <dsp:cNvSpPr/>
      </dsp:nvSpPr>
      <dsp:spPr>
        <a:xfrm>
          <a:off x="7095970" y="3250274"/>
          <a:ext cx="1466002" cy="7330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Органические</a:t>
          </a:r>
          <a:endParaRPr lang="ru-RU" sz="1400" kern="1200" dirty="0"/>
        </a:p>
      </dsp:txBody>
      <dsp:txXfrm>
        <a:off x="7095970" y="3250274"/>
        <a:ext cx="1466002" cy="733001"/>
      </dsp:txXfrm>
    </dsp:sp>
    <dsp:sp modelId="{1AAEF5AB-F351-46E7-83F3-2B75CB0B6FE5}">
      <dsp:nvSpPr>
        <dsp:cNvPr id="0" name=""/>
        <dsp:cNvSpPr/>
      </dsp:nvSpPr>
      <dsp:spPr>
        <a:xfrm>
          <a:off x="7462471" y="4291136"/>
          <a:ext cx="1466002" cy="7330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каменный уголь, торф, мел, нефть, известняк</a:t>
          </a:r>
          <a:endParaRPr lang="ru-RU" sz="1400" kern="1200" dirty="0"/>
        </a:p>
      </dsp:txBody>
      <dsp:txXfrm>
        <a:off x="7462471" y="4291136"/>
        <a:ext cx="1466002" cy="73300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9673D3-0DB4-4B4F-A106-76502D7A0A84}">
      <dsp:nvSpPr>
        <dsp:cNvPr id="0" name=""/>
        <dsp:cNvSpPr/>
      </dsp:nvSpPr>
      <dsp:spPr>
        <a:xfrm>
          <a:off x="6696743" y="2099938"/>
          <a:ext cx="119896" cy="299746"/>
        </a:xfrm>
        <a:custGeom>
          <a:avLst/>
          <a:gdLst/>
          <a:ahLst/>
          <a:cxnLst/>
          <a:rect l="0" t="0" r="0" b="0"/>
          <a:pathLst>
            <a:path>
              <a:moveTo>
                <a:pt x="119896" y="299746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6E96E-FE8D-4759-A182-AD5E2CE292BD}">
      <dsp:nvSpPr>
        <dsp:cNvPr id="0" name=""/>
        <dsp:cNvSpPr/>
      </dsp:nvSpPr>
      <dsp:spPr>
        <a:xfrm>
          <a:off x="7296223" y="1458116"/>
          <a:ext cx="475639" cy="342087"/>
        </a:xfrm>
        <a:custGeom>
          <a:avLst/>
          <a:gdLst/>
          <a:ahLst/>
          <a:cxnLst/>
          <a:rect l="0" t="0" r="0" b="0"/>
          <a:pathLst>
            <a:path>
              <a:moveTo>
                <a:pt x="475639" y="0"/>
              </a:moveTo>
              <a:lnTo>
                <a:pt x="475639" y="216196"/>
              </a:lnTo>
              <a:lnTo>
                <a:pt x="0" y="216196"/>
              </a:lnTo>
              <a:lnTo>
                <a:pt x="0" y="3420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F1568-E37D-46AA-BCF0-99FA43D8A0BF}">
      <dsp:nvSpPr>
        <dsp:cNvPr id="0" name=""/>
        <dsp:cNvSpPr/>
      </dsp:nvSpPr>
      <dsp:spPr>
        <a:xfrm>
          <a:off x="4719961" y="576064"/>
          <a:ext cx="3051902" cy="855632"/>
        </a:xfrm>
        <a:custGeom>
          <a:avLst/>
          <a:gdLst/>
          <a:ahLst/>
          <a:cxnLst/>
          <a:rect l="0" t="0" r="0" b="0"/>
          <a:pathLst>
            <a:path>
              <a:moveTo>
                <a:pt x="0" y="855632"/>
              </a:moveTo>
              <a:lnTo>
                <a:pt x="3051902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107B9-F962-47A1-B5E7-D13B2A97C433}">
      <dsp:nvSpPr>
        <dsp:cNvPr id="0" name=""/>
        <dsp:cNvSpPr/>
      </dsp:nvSpPr>
      <dsp:spPr>
        <a:xfrm>
          <a:off x="5952547" y="5207993"/>
          <a:ext cx="96120" cy="492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347"/>
              </a:lnTo>
              <a:lnTo>
                <a:pt x="96120" y="49234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844F4-5FBD-4160-B8CE-BE92F24DA589}">
      <dsp:nvSpPr>
        <dsp:cNvPr id="0" name=""/>
        <dsp:cNvSpPr/>
      </dsp:nvSpPr>
      <dsp:spPr>
        <a:xfrm>
          <a:off x="4718049" y="3906389"/>
          <a:ext cx="1714083" cy="702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232"/>
              </a:lnTo>
              <a:lnTo>
                <a:pt x="1714083" y="576232"/>
              </a:lnTo>
              <a:lnTo>
                <a:pt x="1714083" y="7021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403BD-AB65-40CC-BB91-071699C98F11}">
      <dsp:nvSpPr>
        <dsp:cNvPr id="0" name=""/>
        <dsp:cNvSpPr/>
      </dsp:nvSpPr>
      <dsp:spPr>
        <a:xfrm>
          <a:off x="4368372" y="5207993"/>
          <a:ext cx="96120" cy="492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347"/>
              </a:lnTo>
              <a:lnTo>
                <a:pt x="96120" y="49234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2375F-12E6-40FC-AF04-3D67A360524B}">
      <dsp:nvSpPr>
        <dsp:cNvPr id="0" name=""/>
        <dsp:cNvSpPr/>
      </dsp:nvSpPr>
      <dsp:spPr>
        <a:xfrm>
          <a:off x="4718049" y="3906389"/>
          <a:ext cx="129907" cy="702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232"/>
              </a:lnTo>
              <a:lnTo>
                <a:pt x="129907" y="576232"/>
              </a:lnTo>
              <a:lnTo>
                <a:pt x="129907" y="7021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DC6C0-4D78-4A16-A2A8-9D69F2427ECA}">
      <dsp:nvSpPr>
        <dsp:cNvPr id="0" name=""/>
        <dsp:cNvSpPr/>
      </dsp:nvSpPr>
      <dsp:spPr>
        <a:xfrm>
          <a:off x="2496158" y="5207993"/>
          <a:ext cx="96132" cy="56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357"/>
              </a:lnTo>
              <a:lnTo>
                <a:pt x="96132" y="5643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CFBE3-BCEE-4E55-A488-13F2D8D46FD2}">
      <dsp:nvSpPr>
        <dsp:cNvPr id="0" name=""/>
        <dsp:cNvSpPr/>
      </dsp:nvSpPr>
      <dsp:spPr>
        <a:xfrm>
          <a:off x="2975742" y="3906389"/>
          <a:ext cx="1742306" cy="702123"/>
        </a:xfrm>
        <a:custGeom>
          <a:avLst/>
          <a:gdLst/>
          <a:ahLst/>
          <a:cxnLst/>
          <a:rect l="0" t="0" r="0" b="0"/>
          <a:pathLst>
            <a:path>
              <a:moveTo>
                <a:pt x="1742306" y="0"/>
              </a:moveTo>
              <a:lnTo>
                <a:pt x="1742306" y="576232"/>
              </a:lnTo>
              <a:lnTo>
                <a:pt x="0" y="576232"/>
              </a:lnTo>
              <a:lnTo>
                <a:pt x="0" y="7021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E43C4-05ED-48A7-BB22-856757C19B0D}">
      <dsp:nvSpPr>
        <dsp:cNvPr id="0" name=""/>
        <dsp:cNvSpPr/>
      </dsp:nvSpPr>
      <dsp:spPr>
        <a:xfrm>
          <a:off x="4672329" y="1431697"/>
          <a:ext cx="91440" cy="1592640"/>
        </a:xfrm>
        <a:custGeom>
          <a:avLst/>
          <a:gdLst/>
          <a:ahLst/>
          <a:cxnLst/>
          <a:rect l="0" t="0" r="0" b="0"/>
          <a:pathLst>
            <a:path>
              <a:moveTo>
                <a:pt x="47632" y="0"/>
              </a:moveTo>
              <a:lnTo>
                <a:pt x="47632" y="1466749"/>
              </a:lnTo>
              <a:lnTo>
                <a:pt x="45720" y="1466749"/>
              </a:lnTo>
              <a:lnTo>
                <a:pt x="45720" y="159264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9D253-999C-4947-9757-9BE93646C388}">
      <dsp:nvSpPr>
        <dsp:cNvPr id="0" name=""/>
        <dsp:cNvSpPr/>
      </dsp:nvSpPr>
      <dsp:spPr>
        <a:xfrm>
          <a:off x="1632066" y="2759720"/>
          <a:ext cx="96120" cy="780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379"/>
              </a:lnTo>
              <a:lnTo>
                <a:pt x="96120" y="7803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BBBEE-1DF6-445C-BC06-A0B3053306A3}">
      <dsp:nvSpPr>
        <dsp:cNvPr id="0" name=""/>
        <dsp:cNvSpPr/>
      </dsp:nvSpPr>
      <dsp:spPr>
        <a:xfrm>
          <a:off x="1383725" y="1588569"/>
          <a:ext cx="727925" cy="571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779"/>
              </a:lnTo>
              <a:lnTo>
                <a:pt x="727925" y="445779"/>
              </a:lnTo>
              <a:lnTo>
                <a:pt x="727925" y="5716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2C455-C087-4E1D-BC18-4DAC41D2299D}">
      <dsp:nvSpPr>
        <dsp:cNvPr id="0" name=""/>
        <dsp:cNvSpPr/>
      </dsp:nvSpPr>
      <dsp:spPr>
        <a:xfrm>
          <a:off x="191910" y="2759720"/>
          <a:ext cx="96120" cy="780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379"/>
              </a:lnTo>
              <a:lnTo>
                <a:pt x="96120" y="7803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60131-C973-4D03-AFA4-347F1FA4B442}">
      <dsp:nvSpPr>
        <dsp:cNvPr id="0" name=""/>
        <dsp:cNvSpPr/>
      </dsp:nvSpPr>
      <dsp:spPr>
        <a:xfrm>
          <a:off x="671494" y="1588569"/>
          <a:ext cx="712230" cy="571670"/>
        </a:xfrm>
        <a:custGeom>
          <a:avLst/>
          <a:gdLst/>
          <a:ahLst/>
          <a:cxnLst/>
          <a:rect l="0" t="0" r="0" b="0"/>
          <a:pathLst>
            <a:path>
              <a:moveTo>
                <a:pt x="712230" y="0"/>
              </a:moveTo>
              <a:lnTo>
                <a:pt x="712230" y="445779"/>
              </a:lnTo>
              <a:lnTo>
                <a:pt x="0" y="445779"/>
              </a:lnTo>
              <a:lnTo>
                <a:pt x="0" y="5716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84172-85C0-46A9-B6BA-644C25471A2D}">
      <dsp:nvSpPr>
        <dsp:cNvPr id="0" name=""/>
        <dsp:cNvSpPr/>
      </dsp:nvSpPr>
      <dsp:spPr>
        <a:xfrm>
          <a:off x="1383725" y="648073"/>
          <a:ext cx="3336235" cy="783623"/>
        </a:xfrm>
        <a:custGeom>
          <a:avLst/>
          <a:gdLst/>
          <a:ahLst/>
          <a:cxnLst/>
          <a:rect l="0" t="0" r="0" b="0"/>
          <a:pathLst>
            <a:path>
              <a:moveTo>
                <a:pt x="3336235" y="783623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BBBB7-4DC6-4F1C-8A31-C31726004A4F}">
      <dsp:nvSpPr>
        <dsp:cNvPr id="0" name=""/>
        <dsp:cNvSpPr/>
      </dsp:nvSpPr>
      <dsp:spPr>
        <a:xfrm>
          <a:off x="3519909" y="170749"/>
          <a:ext cx="2400104" cy="12609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Горные породы</a:t>
          </a:r>
          <a:endParaRPr lang="ru-RU" sz="3600" kern="1200" dirty="0"/>
        </a:p>
      </dsp:txBody>
      <dsp:txXfrm>
        <a:off x="3519909" y="170749"/>
        <a:ext cx="2400104" cy="1260947"/>
      </dsp:txXfrm>
    </dsp:sp>
    <dsp:sp modelId="{2A5C2500-B6FD-4CE0-95A5-CCCCC78D6B32}">
      <dsp:nvSpPr>
        <dsp:cNvPr id="0" name=""/>
        <dsp:cNvSpPr/>
      </dsp:nvSpPr>
      <dsp:spPr>
        <a:xfrm>
          <a:off x="432044" y="648073"/>
          <a:ext cx="1903363" cy="9404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Магматические</a:t>
          </a:r>
          <a:endParaRPr lang="ru-RU" sz="1600" b="1" kern="1200" dirty="0"/>
        </a:p>
      </dsp:txBody>
      <dsp:txXfrm>
        <a:off x="432044" y="648073"/>
        <a:ext cx="1903363" cy="940495"/>
      </dsp:txXfrm>
    </dsp:sp>
    <dsp:sp modelId="{048EA30B-D7CB-4B7A-BFF7-E105F571B851}">
      <dsp:nvSpPr>
        <dsp:cNvPr id="0" name=""/>
        <dsp:cNvSpPr/>
      </dsp:nvSpPr>
      <dsp:spPr>
        <a:xfrm>
          <a:off x="72014" y="2160239"/>
          <a:ext cx="1198961" cy="5994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Глубинные</a:t>
          </a:r>
          <a:endParaRPr lang="ru-RU" sz="1400" kern="1200" dirty="0"/>
        </a:p>
      </dsp:txBody>
      <dsp:txXfrm>
        <a:off x="72014" y="2160239"/>
        <a:ext cx="1198961" cy="599480"/>
      </dsp:txXfrm>
    </dsp:sp>
    <dsp:sp modelId="{878FBCE7-66C0-4C9D-B0D0-0F1EC09C5FD1}">
      <dsp:nvSpPr>
        <dsp:cNvPr id="0" name=""/>
        <dsp:cNvSpPr/>
      </dsp:nvSpPr>
      <dsp:spPr>
        <a:xfrm>
          <a:off x="288031" y="3240360"/>
          <a:ext cx="1198961" cy="5994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железная руда, гранит</a:t>
          </a:r>
          <a:endParaRPr lang="ru-RU" sz="1100" kern="1200" dirty="0"/>
        </a:p>
      </dsp:txBody>
      <dsp:txXfrm>
        <a:off x="288031" y="3240360"/>
        <a:ext cx="1198961" cy="599480"/>
      </dsp:txXfrm>
    </dsp:sp>
    <dsp:sp modelId="{E8C7A444-66FB-4B0B-B8C6-10AA44101170}">
      <dsp:nvSpPr>
        <dsp:cNvPr id="0" name=""/>
        <dsp:cNvSpPr/>
      </dsp:nvSpPr>
      <dsp:spPr>
        <a:xfrm>
          <a:off x="1512170" y="2160239"/>
          <a:ext cx="1198961" cy="5994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Излившиеся</a:t>
          </a:r>
          <a:endParaRPr lang="ru-RU" sz="1400" kern="1200" dirty="0"/>
        </a:p>
      </dsp:txBody>
      <dsp:txXfrm>
        <a:off x="1512170" y="2160239"/>
        <a:ext cx="1198961" cy="599480"/>
      </dsp:txXfrm>
    </dsp:sp>
    <dsp:sp modelId="{69EF5ABC-ACDB-44EF-A88A-01E4C52FE538}">
      <dsp:nvSpPr>
        <dsp:cNvPr id="0" name=""/>
        <dsp:cNvSpPr/>
      </dsp:nvSpPr>
      <dsp:spPr>
        <a:xfrm>
          <a:off x="1728187" y="3240360"/>
          <a:ext cx="1198961" cy="5994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smtClean="0"/>
            <a:t>вулканическое стекло, пемза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728187" y="3240360"/>
        <a:ext cx="1198961" cy="599480"/>
      </dsp:txXfrm>
    </dsp:sp>
    <dsp:sp modelId="{7DF55F52-B429-45F2-9504-7C5C33AE858E}">
      <dsp:nvSpPr>
        <dsp:cNvPr id="0" name=""/>
        <dsp:cNvSpPr/>
      </dsp:nvSpPr>
      <dsp:spPr>
        <a:xfrm>
          <a:off x="3816424" y="3024337"/>
          <a:ext cx="1803249" cy="8820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Осадочные</a:t>
          </a:r>
          <a:endParaRPr lang="ru-RU" sz="1600" b="1" kern="1200" dirty="0"/>
        </a:p>
      </dsp:txBody>
      <dsp:txXfrm>
        <a:off x="3816424" y="3024337"/>
        <a:ext cx="1803249" cy="882051"/>
      </dsp:txXfrm>
    </dsp:sp>
    <dsp:sp modelId="{86A82C6A-E023-4110-A4D7-D5E1B2C10F39}">
      <dsp:nvSpPr>
        <dsp:cNvPr id="0" name=""/>
        <dsp:cNvSpPr/>
      </dsp:nvSpPr>
      <dsp:spPr>
        <a:xfrm>
          <a:off x="2376262" y="4608512"/>
          <a:ext cx="1198961" cy="5994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Обломочные</a:t>
          </a:r>
          <a:endParaRPr lang="ru-RU" sz="1400" kern="1200" dirty="0"/>
        </a:p>
      </dsp:txBody>
      <dsp:txXfrm>
        <a:off x="2376262" y="4608512"/>
        <a:ext cx="1198961" cy="599480"/>
      </dsp:txXfrm>
    </dsp:sp>
    <dsp:sp modelId="{E7D8CD2C-0B13-4608-A7F2-91636A622533}">
      <dsp:nvSpPr>
        <dsp:cNvPr id="0" name=""/>
        <dsp:cNvSpPr/>
      </dsp:nvSpPr>
      <dsp:spPr>
        <a:xfrm>
          <a:off x="2592290" y="5472610"/>
          <a:ext cx="1198961" cy="5994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песок, глина, щебень, галька</a:t>
          </a:r>
          <a:endParaRPr lang="ru-RU" sz="1100" kern="1200" dirty="0"/>
        </a:p>
      </dsp:txBody>
      <dsp:txXfrm>
        <a:off x="2592290" y="5472610"/>
        <a:ext cx="1198961" cy="599480"/>
      </dsp:txXfrm>
    </dsp:sp>
    <dsp:sp modelId="{0F8E8042-B875-4253-BABF-B88467B82417}">
      <dsp:nvSpPr>
        <dsp:cNvPr id="0" name=""/>
        <dsp:cNvSpPr/>
      </dsp:nvSpPr>
      <dsp:spPr>
        <a:xfrm>
          <a:off x="4248476" y="4608512"/>
          <a:ext cx="1198961" cy="5994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Химические</a:t>
          </a:r>
          <a:endParaRPr lang="ru-RU" sz="1400" kern="1200" dirty="0"/>
        </a:p>
      </dsp:txBody>
      <dsp:txXfrm>
        <a:off x="4248476" y="4608512"/>
        <a:ext cx="1198961" cy="599480"/>
      </dsp:txXfrm>
    </dsp:sp>
    <dsp:sp modelId="{197AACA5-DEC3-43E0-A5A6-3F17DF388261}">
      <dsp:nvSpPr>
        <dsp:cNvPr id="0" name=""/>
        <dsp:cNvSpPr/>
      </dsp:nvSpPr>
      <dsp:spPr>
        <a:xfrm>
          <a:off x="4464493" y="5400600"/>
          <a:ext cx="1198961" cy="5994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поваренная соль, гипс</a:t>
          </a:r>
          <a:endParaRPr lang="ru-RU" sz="1100" kern="1200" dirty="0"/>
        </a:p>
      </dsp:txBody>
      <dsp:txXfrm>
        <a:off x="4464493" y="5400600"/>
        <a:ext cx="1198961" cy="599480"/>
      </dsp:txXfrm>
    </dsp:sp>
    <dsp:sp modelId="{8E4851AE-0029-4954-B254-7EE0FEB2959F}">
      <dsp:nvSpPr>
        <dsp:cNvPr id="0" name=""/>
        <dsp:cNvSpPr/>
      </dsp:nvSpPr>
      <dsp:spPr>
        <a:xfrm>
          <a:off x="5832651" y="4608512"/>
          <a:ext cx="1198961" cy="5994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Органические</a:t>
          </a:r>
          <a:endParaRPr lang="ru-RU" sz="1400" kern="1200" dirty="0"/>
        </a:p>
      </dsp:txBody>
      <dsp:txXfrm>
        <a:off x="5832651" y="4608512"/>
        <a:ext cx="1198961" cy="599480"/>
      </dsp:txXfrm>
    </dsp:sp>
    <dsp:sp modelId="{1AAEF5AB-F351-46E7-83F3-2B75CB0B6FE5}">
      <dsp:nvSpPr>
        <dsp:cNvPr id="0" name=""/>
        <dsp:cNvSpPr/>
      </dsp:nvSpPr>
      <dsp:spPr>
        <a:xfrm>
          <a:off x="6048668" y="5400600"/>
          <a:ext cx="1198961" cy="5994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каменный уголь, торф, мел, нефть, известняк</a:t>
          </a:r>
          <a:endParaRPr lang="ru-RU" sz="1100" kern="1200" dirty="0"/>
        </a:p>
      </dsp:txBody>
      <dsp:txXfrm>
        <a:off x="6048668" y="5400600"/>
        <a:ext cx="1198961" cy="599480"/>
      </dsp:txXfrm>
    </dsp:sp>
    <dsp:sp modelId="{8EF7AB18-A14A-4920-9055-E389DD5690C9}">
      <dsp:nvSpPr>
        <dsp:cNvPr id="0" name=""/>
        <dsp:cNvSpPr/>
      </dsp:nvSpPr>
      <dsp:spPr>
        <a:xfrm>
          <a:off x="6696749" y="576064"/>
          <a:ext cx="2150229" cy="8820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Метаморфические</a:t>
          </a:r>
          <a:endParaRPr lang="ru-RU" sz="1600" b="1" kern="1200" dirty="0"/>
        </a:p>
      </dsp:txBody>
      <dsp:txXfrm>
        <a:off x="6696749" y="576064"/>
        <a:ext cx="2150229" cy="882051"/>
      </dsp:txXfrm>
    </dsp:sp>
    <dsp:sp modelId="{EAEECD02-ED2B-47F6-99F9-86DEDC731BFC}">
      <dsp:nvSpPr>
        <dsp:cNvPr id="0" name=""/>
        <dsp:cNvSpPr/>
      </dsp:nvSpPr>
      <dsp:spPr>
        <a:xfrm>
          <a:off x="6696743" y="1800203"/>
          <a:ext cx="1198961" cy="5994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6696743" y="1800203"/>
        <a:ext cx="1198961" cy="599480"/>
      </dsp:txXfrm>
    </dsp:sp>
    <dsp:sp modelId="{F4A6171E-276C-412C-AAB1-F87284EE6695}">
      <dsp:nvSpPr>
        <dsp:cNvPr id="0" name=""/>
        <dsp:cNvSpPr/>
      </dsp:nvSpPr>
      <dsp:spPr>
        <a:xfrm>
          <a:off x="6696743" y="1800197"/>
          <a:ext cx="1198961" cy="5994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кварцит, мрамор, алмаз</a:t>
          </a:r>
          <a:endParaRPr lang="ru-RU" sz="1100" kern="1200" dirty="0"/>
        </a:p>
      </dsp:txBody>
      <dsp:txXfrm>
        <a:off x="6696743" y="1800197"/>
        <a:ext cx="1198961" cy="5994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B25F7A-DF17-4A11-BE48-706F8962FC9A}">
      <dsp:nvSpPr>
        <dsp:cNvPr id="0" name=""/>
        <dsp:cNvSpPr/>
      </dsp:nvSpPr>
      <dsp:spPr>
        <a:xfrm>
          <a:off x="0" y="499703"/>
          <a:ext cx="2795232" cy="13976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Магматические</a:t>
          </a:r>
          <a:endParaRPr lang="ru-RU" sz="2300" kern="1200" dirty="0"/>
        </a:p>
      </dsp:txBody>
      <dsp:txXfrm>
        <a:off x="0" y="499703"/>
        <a:ext cx="2795232" cy="1397616"/>
      </dsp:txXfrm>
    </dsp:sp>
    <dsp:sp modelId="{50E5C797-66BA-41AE-9F1C-C71C40D4784C}">
      <dsp:nvSpPr>
        <dsp:cNvPr id="0" name=""/>
        <dsp:cNvSpPr/>
      </dsp:nvSpPr>
      <dsp:spPr>
        <a:xfrm rot="21599996">
          <a:off x="2993113" y="953926"/>
          <a:ext cx="1583045" cy="489165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21599996">
        <a:off x="2993113" y="953926"/>
        <a:ext cx="1583045" cy="489165"/>
      </dsp:txXfrm>
    </dsp:sp>
    <dsp:sp modelId="{205F38FA-8874-47AE-A671-5FBDADADA52F}">
      <dsp:nvSpPr>
        <dsp:cNvPr id="0" name=""/>
        <dsp:cNvSpPr/>
      </dsp:nvSpPr>
      <dsp:spPr>
        <a:xfrm>
          <a:off x="4774039" y="499697"/>
          <a:ext cx="2795232" cy="1397616"/>
        </a:xfrm>
        <a:prstGeom prst="roundRect">
          <a:avLst>
            <a:gd name="adj" fmla="val 10000"/>
          </a:avLst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Осадочные  ?</a:t>
          </a:r>
          <a:endParaRPr lang="ru-RU" sz="2300" kern="1200" dirty="0"/>
        </a:p>
      </dsp:txBody>
      <dsp:txXfrm>
        <a:off x="4774039" y="499697"/>
        <a:ext cx="2795232" cy="1397616"/>
      </dsp:txXfrm>
    </dsp:sp>
    <dsp:sp modelId="{9A99987F-64F8-483F-B8C7-F62E409835A7}">
      <dsp:nvSpPr>
        <dsp:cNvPr id="0" name=""/>
        <dsp:cNvSpPr/>
      </dsp:nvSpPr>
      <dsp:spPr>
        <a:xfrm rot="7522928">
          <a:off x="4061351" y="3120554"/>
          <a:ext cx="1218802" cy="489165"/>
        </a:xfrm>
        <a:prstGeom prst="rightArrow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7522928">
        <a:off x="4061351" y="3120554"/>
        <a:ext cx="1218802" cy="489165"/>
      </dsp:txXfrm>
    </dsp:sp>
    <dsp:sp modelId="{C39AEF41-2048-40CF-ABDE-507BBF64CB17}">
      <dsp:nvSpPr>
        <dsp:cNvPr id="0" name=""/>
        <dsp:cNvSpPr/>
      </dsp:nvSpPr>
      <dsp:spPr>
        <a:xfrm>
          <a:off x="2286026" y="4002983"/>
          <a:ext cx="2795232" cy="1397616"/>
        </a:xfrm>
        <a:prstGeom prst="roundRect">
          <a:avLst>
            <a:gd name="adj" fmla="val 10000"/>
          </a:avLst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Метаморфические </a:t>
          </a:r>
          <a:endParaRPr lang="ru-RU" sz="2300" kern="1200" dirty="0"/>
        </a:p>
      </dsp:txBody>
      <dsp:txXfrm>
        <a:off x="2286026" y="4002983"/>
        <a:ext cx="2795232" cy="1397616"/>
      </dsp:txXfrm>
    </dsp:sp>
    <dsp:sp modelId="{0FCF880E-49B6-4B78-B7C9-CB9216F49037}">
      <dsp:nvSpPr>
        <dsp:cNvPr id="0" name=""/>
        <dsp:cNvSpPr/>
      </dsp:nvSpPr>
      <dsp:spPr>
        <a:xfrm rot="14212439">
          <a:off x="2247219" y="3108954"/>
          <a:ext cx="1154847" cy="489165"/>
        </a:xfrm>
        <a:prstGeom prst="leftArrow">
          <a:avLst/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4212439">
        <a:off x="2247219" y="3108954"/>
        <a:ext cx="1154847" cy="489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8C2A-87A9-435D-8ED5-82E862E7BE06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2A92-286B-4340-9D2B-2C0502DFB6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8C2A-87A9-435D-8ED5-82E862E7BE06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2A92-286B-4340-9D2B-2C0502DFB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8C2A-87A9-435D-8ED5-82E862E7BE06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2A92-286B-4340-9D2B-2C0502DFB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8C2A-87A9-435D-8ED5-82E862E7BE06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2A92-286B-4340-9D2B-2C0502DFB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8C2A-87A9-435D-8ED5-82E862E7BE06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2A92-286B-4340-9D2B-2C0502DFB6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8C2A-87A9-435D-8ED5-82E862E7BE06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2A92-286B-4340-9D2B-2C0502DFB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8C2A-87A9-435D-8ED5-82E862E7BE06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2A92-286B-4340-9D2B-2C0502DFB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8C2A-87A9-435D-8ED5-82E862E7BE06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2A92-286B-4340-9D2B-2C0502DFB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8C2A-87A9-435D-8ED5-82E862E7BE06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2A92-286B-4340-9D2B-2C0502DFB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8C2A-87A9-435D-8ED5-82E862E7BE06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2A92-286B-4340-9D2B-2C0502DFB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8C2A-87A9-435D-8ED5-82E862E7BE06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282A92-286B-4340-9D2B-2C0502DFB60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2C8C2A-87A9-435D-8ED5-82E862E7BE06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282A92-286B-4340-9D2B-2C0502DFB60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zoworld.ru/index.php?topic=2157.0" TargetMode="External"/><Relationship Id="rId3" Type="http://schemas.openxmlformats.org/officeDocument/2006/relationships/hyperlink" Target="http://astronauta.myblog.it/media/00/01/1507050706.jpg" TargetMode="External"/><Relationship Id="rId7" Type="http://schemas.openxmlformats.org/officeDocument/2006/relationships/hyperlink" Target="http://dic.academic.ru/pictures/enc_colier/ph06090.jpg" TargetMode="External"/><Relationship Id="rId2" Type="http://schemas.openxmlformats.org/officeDocument/2006/relationships/hyperlink" Target="http://www.3rm.info/uploads/posts/2011-02/1297343021_kolskaya-sverxglubokaya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sssismore.files.wordpress.com/2010/03/iron_ore_-_no_label.jpg?w=320&amp;h=225" TargetMode="External"/><Relationship Id="rId5" Type="http://schemas.openxmlformats.org/officeDocument/2006/relationships/hyperlink" Target="http://toptropicals.com/pics/garden/geo/06/0/0103s.jpg" TargetMode="External"/><Relationship Id="rId10" Type="http://schemas.openxmlformats.org/officeDocument/2006/relationships/hyperlink" Target="http://crazymama.ru/forum.php?a=2&amp;id_p=890&amp;id_t=893&amp;page=150" TargetMode="External"/><Relationship Id="rId4" Type="http://schemas.openxmlformats.org/officeDocument/2006/relationships/hyperlink" Target="http://upload.wikimedia.org/wikipedia/commons/a/a5/QuartzUSGOV.jpg" TargetMode="External"/><Relationship Id="rId9" Type="http://schemas.openxmlformats.org/officeDocument/2006/relationships/hyperlink" Target="http://3236.ovz3.hc.ru/fulllist/sale/415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00808"/>
            <a:ext cx="413995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7504" y="1268760"/>
            <a:ext cx="669674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err="1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Hо</a:t>
            </a:r>
            <a:r>
              <a:rPr kumimoji="0" lang="ru-RU" sz="2000" b="1" i="0" u="none" strike="noStrike" normalizeH="0" baseline="0" dirty="0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 прочность - не вечность,</a:t>
            </a:r>
            <a:endParaRPr kumimoji="0" lang="ru-RU" sz="2000" b="1" i="0" u="none" strike="noStrike" normalizeH="0" baseline="0" dirty="0" smtClean="0">
              <a:solidFill>
                <a:schemeClr val="accent2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 И вот что случается:</a:t>
            </a:r>
            <a:endParaRPr kumimoji="0" lang="ru-RU" sz="2000" b="1" i="0" u="none" strike="noStrike" normalizeH="0" baseline="0" dirty="0" smtClean="0">
              <a:solidFill>
                <a:schemeClr val="accent2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 Породы выветриванием </a:t>
            </a:r>
            <a:r>
              <a:rPr kumimoji="0" lang="ru-RU" sz="2000" b="1" i="0" u="none" strike="noStrike" normalizeH="0" baseline="0" dirty="0" err="1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pазpушаются</a:t>
            </a:r>
            <a:r>
              <a:rPr kumimoji="0" lang="ru-RU" sz="2000" b="1" i="0" u="none" strike="noStrike" normalizeH="0" baseline="0" dirty="0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,</a:t>
            </a:r>
            <a:endParaRPr kumimoji="0" lang="ru-RU" sz="2000" b="1" i="0" u="none" strike="noStrike" normalizeH="0" baseline="0" dirty="0" smtClean="0">
              <a:solidFill>
                <a:schemeClr val="accent2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 Дробятся на глыбы, обломки, пески,</a:t>
            </a:r>
            <a:endParaRPr kumimoji="0" lang="ru-RU" sz="2000" b="1" i="0" u="none" strike="noStrike" normalizeH="0" baseline="0" dirty="0" smtClean="0">
              <a:solidFill>
                <a:schemeClr val="accent2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 Выносятся водами быстрой </a:t>
            </a:r>
            <a:r>
              <a:rPr kumimoji="0" lang="ru-RU" sz="2000" b="1" i="0" u="none" strike="noStrike" normalizeH="0" baseline="0" dirty="0" err="1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pеки</a:t>
            </a:r>
            <a:r>
              <a:rPr kumimoji="0" lang="ru-RU" sz="2000" b="1" i="0" u="none" strike="noStrike" normalizeH="0" baseline="0" dirty="0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,</a:t>
            </a:r>
            <a:endParaRPr kumimoji="0" lang="ru-RU" sz="2000" b="1" i="0" u="none" strike="noStrike" normalizeH="0" baseline="0" dirty="0" smtClean="0">
              <a:solidFill>
                <a:schemeClr val="accent2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 Река их по руслу таскает,</a:t>
            </a:r>
            <a:endParaRPr kumimoji="0" lang="ru-RU" sz="2000" b="1" i="0" u="none" strike="noStrike" normalizeH="0" baseline="0" dirty="0" smtClean="0">
              <a:solidFill>
                <a:schemeClr val="accent2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 Обкатывает, отлагает.</a:t>
            </a:r>
            <a:endParaRPr kumimoji="0" lang="ru-RU" sz="2000" b="1" i="0" u="none" strike="noStrike" normalizeH="0" baseline="0" dirty="0" smtClean="0">
              <a:solidFill>
                <a:schemeClr val="accent2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 А там, где теплые воды струятся,</a:t>
            </a:r>
            <a:endParaRPr kumimoji="0" lang="ru-RU" sz="2000" b="1" i="0" u="none" strike="noStrike" normalizeH="0" baseline="0" dirty="0" smtClean="0">
              <a:solidFill>
                <a:schemeClr val="accent2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 Там в них минералы совсем </a:t>
            </a:r>
            <a:r>
              <a:rPr kumimoji="0" lang="ru-RU" sz="2000" b="1" i="0" u="none" strike="noStrike" normalizeH="0" baseline="0" dirty="0" err="1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pаствоpяться</a:t>
            </a:r>
            <a:r>
              <a:rPr kumimoji="0" lang="ru-RU" sz="2000" b="1" i="0" u="none" strike="noStrike" normalizeH="0" baseline="0" dirty="0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.</a:t>
            </a:r>
            <a:endParaRPr kumimoji="0" lang="ru-RU" sz="2000" b="1" i="0" u="none" strike="noStrike" normalizeH="0" baseline="0" dirty="0" smtClean="0">
              <a:solidFill>
                <a:schemeClr val="accent2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 Когда же </a:t>
            </a:r>
            <a:r>
              <a:rPr kumimoji="0" lang="ru-RU" sz="2000" b="1" i="0" u="none" strike="noStrike" normalizeH="0" baseline="0" dirty="0" err="1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pаствоp</a:t>
            </a:r>
            <a:r>
              <a:rPr kumimoji="0" lang="ru-RU" sz="2000" b="1" i="0" u="none" strike="noStrike" normalizeH="0" baseline="0" dirty="0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 остывает,</a:t>
            </a:r>
            <a:endParaRPr kumimoji="0" lang="ru-RU" sz="2000" b="1" i="0" u="none" strike="noStrike" normalizeH="0" baseline="0" dirty="0" smtClean="0">
              <a:solidFill>
                <a:schemeClr val="accent2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 То соль из него оседает.</a:t>
            </a:r>
            <a:endParaRPr kumimoji="0" lang="ru-RU" sz="2000" b="1" i="0" u="none" strike="noStrike" normalizeH="0" baseline="0" dirty="0" smtClean="0">
              <a:solidFill>
                <a:schemeClr val="accent2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 А в толще морской или в темном болоте,</a:t>
            </a:r>
            <a:endParaRPr kumimoji="0" lang="ru-RU" sz="2000" b="1" i="0" u="none" strike="noStrike" normalizeH="0" baseline="0" dirty="0" smtClean="0">
              <a:solidFill>
                <a:schemeClr val="accent2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 Вы массу останков животных найдете,</a:t>
            </a:r>
            <a:endParaRPr kumimoji="0" lang="ru-RU" sz="2000" b="1" i="0" u="none" strike="noStrike" normalizeH="0" baseline="0" dirty="0" smtClean="0">
              <a:solidFill>
                <a:schemeClr val="accent2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 А также, растений отмерших останки,</a:t>
            </a:r>
            <a:endParaRPr kumimoji="0" lang="ru-RU" sz="2000" b="1" i="0" u="none" strike="noStrike" normalizeH="0" baseline="0" dirty="0" smtClean="0">
              <a:solidFill>
                <a:schemeClr val="accent2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 Они образуют </a:t>
            </a:r>
            <a:r>
              <a:rPr kumimoji="0" lang="ru-RU" sz="2000" b="1" i="0" u="none" strike="noStrike" normalizeH="0" baseline="0" dirty="0" err="1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поpоды-осадки</a:t>
            </a:r>
            <a:r>
              <a:rPr kumimoji="0" lang="ru-RU" sz="2000" b="1" i="0" u="none" strike="noStrike" normalizeH="0" baseline="0" dirty="0" smtClean="0">
                <a:solidFill>
                  <a:schemeClr val="accent2"/>
                </a:solidFill>
                <a:latin typeface="+mj-lt"/>
                <a:ea typeface="Times New Roman" pitchFamily="18" charset="0"/>
              </a:rPr>
              <a:t>.</a:t>
            </a:r>
            <a:endParaRPr kumimoji="0" lang="ru-RU" sz="2000" b="1" i="0" u="none" strike="noStrike" normalizeH="0" baseline="0" dirty="0" smtClean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504" y="548680"/>
          <a:ext cx="892899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512" y="2420888"/>
            <a:ext cx="58326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</a:rPr>
              <a:t>Hо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</a:rPr>
              <a:t> вот, под давлением магма опять,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</a:rPr>
              <a:t> Стремится земную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</a:rPr>
              <a:t>коpу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</a:rPr>
              <a:t>pазоpвать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</a:rPr>
              <a:t> И в месте такого вторжения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</a:rPr>
              <a:t> Наметились, вдруг,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</a:rPr>
              <a:t>пpевpащения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</a:rPr>
              <a:t> Сыпучий песок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</a:rPr>
              <a:t>пpевpатился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</a:rPr>
              <a:t> в кварцит,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</a:rPr>
              <a:t> Был мел очень мягкий – вдруг,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</a:rPr>
              <a:t>мpамоp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</a:rPr>
              <a:t> лежит.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</a:rPr>
              <a:t> Такие породы весьма специфические,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</a:rPr>
              <a:t> Зовутся геологами - метаморфические.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08720"/>
            <a:ext cx="388843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504" y="548680"/>
          <a:ext cx="892899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27584" y="1052736"/>
          <a:ext cx="76328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63888" y="155679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выветривание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14096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высокое давление, температура, различные газы и водные растворы</a:t>
            </a:r>
            <a:endParaRPr lang="ru-RU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1"/>
          <a:ext cx="9144000" cy="68580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06122"/>
                <a:gridCol w="1306122"/>
                <a:gridCol w="1306122"/>
                <a:gridCol w="1306695"/>
                <a:gridCol w="1306122"/>
                <a:gridCol w="1306122"/>
                <a:gridCol w="1306695"/>
              </a:tblGrid>
              <a:tr h="442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</a:rPr>
                        <a:t>название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</a:rPr>
                        <a:t>цвет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</a:rPr>
                        <a:t>Цвет черты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</a:rPr>
                        <a:t>Блеск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</a:rPr>
                        <a:t>твердость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2"/>
                          </a:solidFill>
                        </a:rPr>
                        <a:t>Происхож-дение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</a:rPr>
                        <a:t>Особые свойства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</a:tr>
              <a:tr h="786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</a:rPr>
                        <a:t>Графит</a:t>
                      </a:r>
                      <a:endParaRPr lang="ru-RU" sz="14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Железо-черный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Серовато-черная блестящая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Металловид.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1-2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Магматическ. (глубин.)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Пачкает руки, пишет на бумаге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</a:tr>
              <a:tr h="1106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</a:rPr>
                        <a:t>Красный железняк (гематит)</a:t>
                      </a:r>
                      <a:endParaRPr lang="ru-RU" sz="14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От красновато-бурого до железо-черного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Вишнево-красная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Металличес</a:t>
                      </a:r>
                      <a:r>
                        <a:rPr lang="ru-RU" sz="1400" dirty="0"/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5-6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Метаморфич.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хрупкий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</a:tr>
              <a:tr h="589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</a:rPr>
                        <a:t>Кварц</a:t>
                      </a:r>
                      <a:endParaRPr lang="ru-RU" sz="14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Бесцветный, белый,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Не дает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стеклянный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Магматическ. (глубин.)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</a:tr>
              <a:tr h="664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</a:rPr>
                        <a:t>Магнитный железняк (магнетит)</a:t>
                      </a:r>
                      <a:endParaRPr lang="ru-RU" sz="14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Железо-черный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черная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Металличес.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5-6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Магматическ.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(глубин.)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сильномагнитен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</a:tr>
              <a:tr h="885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</a:rPr>
                        <a:t>Бурый железняк (лимонит)</a:t>
                      </a:r>
                      <a:endParaRPr lang="ru-RU" sz="14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От желто-коричневого до черно-бурого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Желтовато-бурая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матовый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4,5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Осадочное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</a:tr>
              <a:tr h="786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</a:rPr>
                        <a:t>Гипс</a:t>
                      </a:r>
                      <a:endParaRPr lang="ru-RU" sz="14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Белый, желтый, розовый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белая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Стеклянный с перламутр. отливом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Осадочное (химическое)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Растворяется в воде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</a:tr>
              <a:tr h="589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</a:rPr>
                        <a:t>Пемза</a:t>
                      </a:r>
                      <a:endParaRPr lang="ru-RU" sz="14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Белая, серая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-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1-2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Магматическ. (изливш)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Легкая, пористая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</a:tr>
              <a:tr h="603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</a:rPr>
                        <a:t>Каменный уголь</a:t>
                      </a:r>
                      <a:endParaRPr lang="ru-RU" sz="14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черный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черная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матовый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1-2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Осадочное (органическ.)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Пачкает руки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</a:tr>
              <a:tr h="402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</a:rPr>
                        <a:t>Мрамор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Разнообраз.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Метаморфич.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290" marR="4129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340768"/>
            <a:ext cx="381642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0" lang="ru-RU" sz="24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Черен, как ворон, </a:t>
            </a:r>
          </a:p>
          <a:p>
            <a:r>
              <a:rPr kumimoji="0" lang="ru-RU" sz="24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а греет, как солнце.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6368" y="307734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780928"/>
            <a:ext cx="5256584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Белый, как сахар, но не сладкий.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Пока руки им не испачкаешь,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ума-разума не наберешься.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4653136"/>
            <a:ext cx="5472608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Что сперва в воде родится,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а потом воды боится?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1556792"/>
            <a:ext cx="122413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уголь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3140968"/>
            <a:ext cx="122413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мел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288" y="4869160"/>
            <a:ext cx="122413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соль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Д/</a:t>
            </a: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 1)п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17 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      2)записи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      3)подготовить сообщение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         о полезных ископаемых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         нашей области (по желанию)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dirty="0" smtClean="0">
                <a:hlinkClick r:id="rId2"/>
              </a:rPr>
              <a:t>http://www.3rm.info/uploads/posts/2011-02/1297343021_kolskaya-sverxglubokaya5.jpg</a:t>
            </a:r>
            <a:endParaRPr lang="ru-RU" sz="1500" dirty="0" smtClean="0"/>
          </a:p>
          <a:p>
            <a:r>
              <a:rPr lang="en-US" sz="1500" dirty="0" smtClean="0">
                <a:hlinkClick r:id="rId3"/>
              </a:rPr>
              <a:t>http://astronauta.myblog.it/media/00/01/1507050706.jpg</a:t>
            </a:r>
            <a:endParaRPr lang="ru-RU" sz="1500" dirty="0" smtClean="0"/>
          </a:p>
          <a:p>
            <a:r>
              <a:rPr lang="en-US" sz="1500" dirty="0" smtClean="0">
                <a:hlinkClick r:id="rId4"/>
              </a:rPr>
              <a:t>http://upload.wikimedia.org/wikipedia/commons/a/a5/QuartzUSGOV.jpg</a:t>
            </a:r>
            <a:endParaRPr lang="ru-RU" sz="1500" dirty="0" smtClean="0"/>
          </a:p>
          <a:p>
            <a:r>
              <a:rPr lang="en-US" sz="1500" dirty="0" smtClean="0">
                <a:hlinkClick r:id="rId5"/>
              </a:rPr>
              <a:t>http://toptropicals.com/pics/garden/geo/06/0/0103s.jpg</a:t>
            </a:r>
            <a:endParaRPr lang="ru-RU" sz="1500" dirty="0" smtClean="0"/>
          </a:p>
          <a:p>
            <a:r>
              <a:rPr lang="en-US" sz="1500" dirty="0" smtClean="0">
                <a:hlinkClick r:id="rId6"/>
              </a:rPr>
              <a:t>http://lesssismore.files.wordpress.com/2010/03/iron_ore_-_no_label.jpg?w=320&amp;h=225</a:t>
            </a:r>
            <a:endParaRPr lang="ru-RU" sz="1500" dirty="0" smtClean="0"/>
          </a:p>
          <a:p>
            <a:r>
              <a:rPr lang="en-US" sz="1500" dirty="0" smtClean="0">
                <a:hlinkClick r:id="rId7"/>
              </a:rPr>
              <a:t>http://dic.academic.ru/pictures/enc_colier/ph06090.jpg</a:t>
            </a:r>
            <a:endParaRPr lang="ru-RU" sz="1500" dirty="0" smtClean="0"/>
          </a:p>
          <a:p>
            <a:r>
              <a:rPr lang="en-US" sz="1500" dirty="0" smtClean="0">
                <a:hlinkClick r:id="rId8"/>
              </a:rPr>
              <a:t>http://ezoworld.ru/index.php?topic=2157.0</a:t>
            </a:r>
            <a:endParaRPr lang="ru-RU" sz="1500" dirty="0" smtClean="0"/>
          </a:p>
          <a:p>
            <a:r>
              <a:rPr lang="en-US" sz="1500" dirty="0" smtClean="0">
                <a:hlinkClick r:id="rId9"/>
              </a:rPr>
              <a:t>http://3236.ovz3.hc.ru/fulllist/sale/415/</a:t>
            </a:r>
            <a:endParaRPr lang="ru-RU" sz="1500" dirty="0" smtClean="0"/>
          </a:p>
          <a:p>
            <a:r>
              <a:rPr lang="en-US" sz="1500" dirty="0" smtClean="0">
                <a:hlinkClick r:id="rId10"/>
              </a:rPr>
              <a:t>http://crazymama.ru/forum.php?a=2&amp;id_p=890&amp;id_t=893&amp;page=150</a:t>
            </a:r>
            <a:endParaRPr lang="ru-RU" sz="1500" dirty="0" smtClean="0"/>
          </a:p>
          <a:p>
            <a:r>
              <a:rPr lang="en-US" sz="1500" dirty="0" smtClean="0"/>
              <a:t>http://gizmod.ru/2007/02/11/domashnego_pitomtsa_mozhno_prevratit_v_almaz/</a:t>
            </a:r>
            <a:endParaRPr lang="ru-RU" sz="15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accent2"/>
                </a:solidFill>
              </a:rPr>
              <a:t>Земная кора</a:t>
            </a:r>
            <a:endParaRPr lang="ru-RU" sz="8000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материковая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океаническая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Мощность – до 70 км</a:t>
            </a:r>
          </a:p>
          <a:p>
            <a:r>
              <a:rPr lang="ru-RU" dirty="0" smtClean="0"/>
              <a:t>3 слоя: осадочный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гранитный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базальтовый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Мощность – 3-7 км</a:t>
            </a:r>
          </a:p>
          <a:p>
            <a:r>
              <a:rPr lang="ru-RU" dirty="0" smtClean="0"/>
              <a:t>2 слоя: осадочный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базальтовый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15556"/>
          <a:stretch>
            <a:fillRect/>
          </a:stretch>
        </p:blipFill>
        <p:spPr bwMode="auto">
          <a:xfrm>
            <a:off x="1619672" y="4149080"/>
            <a:ext cx="5976664" cy="2447925"/>
          </a:xfrm>
          <a:prstGeom prst="rect">
            <a:avLst/>
          </a:prstGeom>
          <a:solidFill>
            <a:srgbClr val="2FC9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Горные породы и минералы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373216"/>
            <a:ext cx="5184248" cy="99255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МОУ «</a:t>
            </a:r>
            <a:r>
              <a:rPr lang="ru-RU" sz="1400" dirty="0" err="1" smtClean="0"/>
              <a:t>Едемская</a:t>
            </a:r>
            <a:r>
              <a:rPr lang="ru-RU" sz="1400" dirty="0" smtClean="0"/>
              <a:t> основная общеобразовательная школа»</a:t>
            </a:r>
          </a:p>
          <a:p>
            <a:r>
              <a:rPr lang="ru-RU" sz="1400" dirty="0" smtClean="0"/>
              <a:t>учитель географии </a:t>
            </a:r>
            <a:r>
              <a:rPr lang="ru-RU" sz="1400" dirty="0" err="1" smtClean="0"/>
              <a:t>Мирошникова</a:t>
            </a:r>
            <a:r>
              <a:rPr lang="ru-RU" sz="1400" dirty="0" smtClean="0"/>
              <a:t> Елена Владимировна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276872"/>
            <a:ext cx="397664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Цель: </a:t>
            </a:r>
            <a:r>
              <a:rPr lang="ru-RU" sz="2800" dirty="0" smtClean="0"/>
              <a:t>сформировать понятия «горная порода», «минерал», изучив их основные </a:t>
            </a:r>
            <a:r>
              <a:rPr lang="ru-RU" sz="2800" dirty="0" smtClean="0"/>
              <a:t>характеристики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35480"/>
            <a:ext cx="8291264" cy="466187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chemeClr val="tx2"/>
                </a:solidFill>
                <a:latin typeface="+mj-lt"/>
              </a:rPr>
              <a:t>Задачи:</a:t>
            </a:r>
            <a:r>
              <a:rPr lang="ru-RU" sz="3800" dirty="0" smtClean="0">
                <a:solidFill>
                  <a:schemeClr val="tx2"/>
                </a:solidFill>
                <a:latin typeface="+mj-lt"/>
              </a:rPr>
              <a:t>  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 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образовательные</a:t>
            </a:r>
            <a:endParaRPr lang="ru-RU" dirty="0" smtClean="0">
              <a:solidFill>
                <a:schemeClr val="tx2"/>
              </a:solidFill>
              <a:latin typeface="+mj-lt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- сформировать понятие «горная порода», «минерал»;</a:t>
            </a:r>
          </a:p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- сформировать представление об образовании горных пород;</a:t>
            </a:r>
          </a:p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- способствовать формированию умения определять горные породы;</a:t>
            </a:r>
          </a:p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- сформировать представление  о значении горных пород в жизни человека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.</a:t>
            </a:r>
            <a:endParaRPr lang="ru-RU" dirty="0" smtClean="0">
              <a:solidFill>
                <a:schemeClr val="tx2"/>
              </a:solidFill>
              <a:latin typeface="+mj-lt"/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 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развивающие</a:t>
            </a:r>
            <a:endParaRPr lang="ru-RU" dirty="0" smtClean="0">
              <a:solidFill>
                <a:schemeClr val="tx2"/>
              </a:solidFill>
              <a:latin typeface="+mj-lt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- продолжить формировать умение находить причинно-следственные связи;</a:t>
            </a:r>
          </a:p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- продолжить формировать умение работать с опорными схемами;</a:t>
            </a:r>
          </a:p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- развивать интерес учащихся к активной познавательной деятельности на</a:t>
            </a:r>
          </a:p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  уроке с помощью выполнения практической работы</a:t>
            </a:r>
          </a:p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- продолжить формировать умение работать с текстом учебника (выбирать</a:t>
            </a:r>
          </a:p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  нужные сведения);</a:t>
            </a:r>
          </a:p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- способствовать развитию речи и логического мышления учащихся, умения</a:t>
            </a:r>
          </a:p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  сравнивать и делать выводы, посредством проблемных вопросов, </a:t>
            </a:r>
          </a:p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  составления схем, выделения главного в тексте.</a:t>
            </a:r>
          </a:p>
          <a:p>
            <a:pPr>
              <a:buNone/>
            </a:pPr>
            <a:endParaRPr lang="ru-RU" dirty="0" smtClean="0">
              <a:solidFill>
                <a:schemeClr val="tx2"/>
              </a:solidFill>
              <a:latin typeface="+mj-lt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воспитательные</a:t>
            </a:r>
            <a:r>
              <a:rPr lang="ru-RU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ru-RU" dirty="0" smtClean="0">
              <a:solidFill>
                <a:schemeClr val="tx2"/>
              </a:solidFill>
              <a:latin typeface="+mj-lt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- воспитание эстетических чувств на примерах красоты минерального мира</a:t>
            </a:r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060848"/>
            <a:ext cx="1882552" cy="659352"/>
          </a:xfrm>
        </p:spPr>
        <p:txBody>
          <a:bodyPr/>
          <a:lstStyle/>
          <a:p>
            <a:r>
              <a:rPr lang="ru-RU" sz="4000" dirty="0" smtClean="0"/>
              <a:t>гранит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923928" y="1124744"/>
            <a:ext cx="2232248" cy="93610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кварц</a:t>
            </a:r>
            <a:endParaRPr lang="ru-RU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7385" r="7065"/>
          <a:stretch>
            <a:fillRect/>
          </a:stretch>
        </p:blipFill>
        <p:spPr bwMode="auto">
          <a:xfrm>
            <a:off x="323528" y="2852936"/>
            <a:ext cx="2520280" cy="2212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995936" y="4005064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слюда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1556792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полевой шпат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581128"/>
            <a:ext cx="2596292" cy="2060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23928" y="1916832"/>
            <a:ext cx="2335569" cy="2076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t="3494"/>
          <a:stretch>
            <a:fillRect/>
          </a:stretch>
        </p:blipFill>
        <p:spPr bwMode="auto">
          <a:xfrm>
            <a:off x="6228184" y="3140968"/>
            <a:ext cx="2410319" cy="1988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179512" y="1052736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1268760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железная руда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1268760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мрамор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12687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известняк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14175" t="-6300" r="5501" b="11801"/>
          <a:stretch>
            <a:fillRect/>
          </a:stretch>
        </p:blipFill>
        <p:spPr bwMode="auto">
          <a:xfrm>
            <a:off x="107504" y="3068960"/>
            <a:ext cx="293792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212976"/>
            <a:ext cx="3166809" cy="2387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5648" y="321297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610683"/>
            <a:ext cx="709228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</a:rPr>
              <a:t>В начале возникли породы из магмы,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</a:rPr>
              <a:t>Они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</a:rPr>
              <a:t>пеpвоpодные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</a:rPr>
              <a:t> самые как бы.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</a:rPr>
              <a:t>Тяжелый гранит в глубине остывал.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</a:rPr>
              <a:t>Базальт на поверхности лавою стал.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</a:rPr>
              <a:t>Породы весьма симпатичные,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Увесистые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,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магматические.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548680"/>
          <a:ext cx="91440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264</TotalTime>
  <Words>630</Words>
  <Application>Microsoft Office PowerPoint</Application>
  <PresentationFormat>Экран (4:3)</PresentationFormat>
  <Paragraphs>205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Земная кора</vt:lpstr>
      <vt:lpstr>Горные породы и минералы</vt:lpstr>
      <vt:lpstr>Цель: сформировать понятия «горная порода», «минерал», изучив их основные характеристики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Горные породы и минералы</dc:title>
  <dc:creator>Admin</dc:creator>
  <cp:lastModifiedBy>Admin</cp:lastModifiedBy>
  <cp:revision>26</cp:revision>
  <dcterms:created xsi:type="dcterms:W3CDTF">2011-11-15T18:42:27Z</dcterms:created>
  <dcterms:modified xsi:type="dcterms:W3CDTF">2011-11-15T23:07:03Z</dcterms:modified>
</cp:coreProperties>
</file>