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5" r:id="rId5"/>
    <p:sldId id="268" r:id="rId6"/>
    <p:sldId id="274" r:id="rId7"/>
    <p:sldId id="269" r:id="rId8"/>
    <p:sldId id="258" r:id="rId9"/>
    <p:sldId id="275" r:id="rId10"/>
    <p:sldId id="273" r:id="rId11"/>
    <p:sldId id="260" r:id="rId12"/>
    <p:sldId id="279" r:id="rId13"/>
    <p:sldId id="276" r:id="rId14"/>
    <p:sldId id="271" r:id="rId15"/>
    <p:sldId id="277" r:id="rId16"/>
    <p:sldId id="278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  <a:srgbClr val="800080"/>
    <a:srgbClr val="000099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42" autoAdjust="0"/>
    <p:restoredTop sz="94660"/>
  </p:normalViewPr>
  <p:slideViewPr>
    <p:cSldViewPr>
      <p:cViewPr>
        <p:scale>
          <a:sx n="51" d="100"/>
          <a:sy n="51" d="100"/>
        </p:scale>
        <p:origin x="-169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752C0-E146-4476-A886-31E6EFE1CDD3}" type="doc">
      <dgm:prSet loTypeId="urn:microsoft.com/office/officeart/2005/8/layout/equation2" loCatId="relationship" qsTypeId="urn:microsoft.com/office/officeart/2005/8/quickstyle/3d1" qsCatId="3D" csTypeId="urn:microsoft.com/office/officeart/2005/8/colors/colorful1" csCatId="colorful" phldr="1"/>
      <dgm:spPr/>
    </dgm:pt>
    <dgm:pt modelId="{226FFA4F-8A57-41AF-B562-C527F33746D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воспитания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49D1EB-7B7B-4BB9-BD23-BD3A39EE2334}" type="parTrans" cxnId="{6D34E7E6-96B6-4B17-9323-1A61AFC9FFBD}">
      <dgm:prSet/>
      <dgm:spPr/>
      <dgm:t>
        <a:bodyPr/>
        <a:lstStyle/>
        <a:p>
          <a:endParaRPr lang="ru-RU"/>
        </a:p>
      </dgm:t>
    </dgm:pt>
    <dgm:pt modelId="{F02FE285-4683-4D18-96DE-717AE1851386}" type="sibTrans" cxnId="{6D34E7E6-96B6-4B17-9323-1A61AFC9FFBD}">
      <dgm:prSet/>
      <dgm:spPr/>
      <dgm:t>
        <a:bodyPr/>
        <a:lstStyle/>
        <a:p>
          <a:endParaRPr lang="ru-RU"/>
        </a:p>
      </dgm:t>
    </dgm:pt>
    <dgm:pt modelId="{C5C66DB0-A8EE-46A3-A15A-48EBD1932E1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обучения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33FB0F-29FB-4DA3-9F76-0266CE2E6D58}" type="parTrans" cxnId="{A63DBFDD-4517-452D-8E2E-00BEDB29466B}">
      <dgm:prSet/>
      <dgm:spPr/>
      <dgm:t>
        <a:bodyPr/>
        <a:lstStyle/>
        <a:p>
          <a:endParaRPr lang="ru-RU"/>
        </a:p>
      </dgm:t>
    </dgm:pt>
    <dgm:pt modelId="{DE3900A7-B31A-4F18-9FB8-C3B598131F5A}" type="sibTrans" cxnId="{A63DBFDD-4517-452D-8E2E-00BEDB29466B}">
      <dgm:prSet/>
      <dgm:spPr/>
      <dgm:t>
        <a:bodyPr/>
        <a:lstStyle/>
        <a:p>
          <a:endParaRPr lang="ru-RU"/>
        </a:p>
      </dgm:t>
    </dgm:pt>
    <dgm:pt modelId="{EA136E2B-49ED-4D93-8D2C-869C0CF4C7B0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Объект  и предмет народной  педагогики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D81FF-C3D3-4D02-A773-9C0622A8E4C6}" type="parTrans" cxnId="{7E99B371-0CF3-40CA-8994-88612508CB28}">
      <dgm:prSet/>
      <dgm:spPr/>
      <dgm:t>
        <a:bodyPr/>
        <a:lstStyle/>
        <a:p>
          <a:endParaRPr lang="ru-RU"/>
        </a:p>
      </dgm:t>
    </dgm:pt>
    <dgm:pt modelId="{88DE78F9-447A-4CD4-8B43-57ECC96DDBB5}" type="sibTrans" cxnId="{7E99B371-0CF3-40CA-8994-88612508CB28}">
      <dgm:prSet/>
      <dgm:spPr/>
      <dgm:t>
        <a:bodyPr/>
        <a:lstStyle/>
        <a:p>
          <a:endParaRPr lang="ru-RU"/>
        </a:p>
      </dgm:t>
    </dgm:pt>
    <dgm:pt modelId="{AC29E7E4-30D5-496C-BF7C-EBE77E0CDC39}" type="pres">
      <dgm:prSet presAssocID="{555752C0-E146-4476-A886-31E6EFE1CDD3}" presName="Name0" presStyleCnt="0">
        <dgm:presLayoutVars>
          <dgm:dir/>
          <dgm:resizeHandles val="exact"/>
        </dgm:presLayoutVars>
      </dgm:prSet>
      <dgm:spPr/>
    </dgm:pt>
    <dgm:pt modelId="{B44F1E6A-0B48-4D67-8C9E-6F7F53FD2173}" type="pres">
      <dgm:prSet presAssocID="{555752C0-E146-4476-A886-31E6EFE1CDD3}" presName="vNodes" presStyleCnt="0"/>
      <dgm:spPr/>
    </dgm:pt>
    <dgm:pt modelId="{B8BFC059-DEF4-4DAA-91AD-DD360A49A384}" type="pres">
      <dgm:prSet presAssocID="{226FFA4F-8A57-41AF-B562-C527F33746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CF7A3-05F3-41AA-94F6-9F8FB47FABAE}" type="pres">
      <dgm:prSet presAssocID="{F02FE285-4683-4D18-96DE-717AE1851386}" presName="spacerT" presStyleCnt="0"/>
      <dgm:spPr/>
    </dgm:pt>
    <dgm:pt modelId="{5EDA07FB-D020-46DD-90A2-1D66392F1045}" type="pres">
      <dgm:prSet presAssocID="{F02FE285-4683-4D18-96DE-717AE185138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5984129-F310-4F54-9D6C-A53CB24212C4}" type="pres">
      <dgm:prSet presAssocID="{F02FE285-4683-4D18-96DE-717AE1851386}" presName="spacerB" presStyleCnt="0"/>
      <dgm:spPr/>
    </dgm:pt>
    <dgm:pt modelId="{3235EEA2-075C-485D-BB94-D7AB677432C4}" type="pres">
      <dgm:prSet presAssocID="{C5C66DB0-A8EE-46A3-A15A-48EBD1932E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6C791-F6EA-4BA2-A198-B41812E810F9}" type="pres">
      <dgm:prSet presAssocID="{555752C0-E146-4476-A886-31E6EFE1CDD3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CA6EF28-D1E2-443F-9609-D571041701DC}" type="pres">
      <dgm:prSet presAssocID="{555752C0-E146-4476-A886-31E6EFE1CDD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764C289-7AA9-40CC-B462-995B6731705C}" type="pres">
      <dgm:prSet presAssocID="{555752C0-E146-4476-A886-31E6EFE1CDD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CAB11-83B9-4B6D-BD12-653A81EEAEAB}" type="presOf" srcId="{DE3900A7-B31A-4F18-9FB8-C3B598131F5A}" destId="{ACA6EF28-D1E2-443F-9609-D571041701DC}" srcOrd="1" destOrd="0" presId="urn:microsoft.com/office/officeart/2005/8/layout/equation2"/>
    <dgm:cxn modelId="{2FCC3F9A-C1AA-4261-A9EB-360FE258D064}" type="presOf" srcId="{555752C0-E146-4476-A886-31E6EFE1CDD3}" destId="{AC29E7E4-30D5-496C-BF7C-EBE77E0CDC39}" srcOrd="0" destOrd="0" presId="urn:microsoft.com/office/officeart/2005/8/layout/equation2"/>
    <dgm:cxn modelId="{F3046740-8B58-4E64-A4B8-C3146E624A6B}" type="presOf" srcId="{226FFA4F-8A57-41AF-B562-C527F33746DE}" destId="{B8BFC059-DEF4-4DAA-91AD-DD360A49A384}" srcOrd="0" destOrd="0" presId="urn:microsoft.com/office/officeart/2005/8/layout/equation2"/>
    <dgm:cxn modelId="{6D34E7E6-96B6-4B17-9323-1A61AFC9FFBD}" srcId="{555752C0-E146-4476-A886-31E6EFE1CDD3}" destId="{226FFA4F-8A57-41AF-B562-C527F33746DE}" srcOrd="0" destOrd="0" parTransId="{7349D1EB-7B7B-4BB9-BD23-BD3A39EE2334}" sibTransId="{F02FE285-4683-4D18-96DE-717AE1851386}"/>
    <dgm:cxn modelId="{D0008D27-C860-4098-B51F-C3AB9747E507}" type="presOf" srcId="{DE3900A7-B31A-4F18-9FB8-C3B598131F5A}" destId="{90C6C791-F6EA-4BA2-A198-B41812E810F9}" srcOrd="0" destOrd="0" presId="urn:microsoft.com/office/officeart/2005/8/layout/equation2"/>
    <dgm:cxn modelId="{A63DBFDD-4517-452D-8E2E-00BEDB29466B}" srcId="{555752C0-E146-4476-A886-31E6EFE1CDD3}" destId="{C5C66DB0-A8EE-46A3-A15A-48EBD1932E11}" srcOrd="1" destOrd="0" parTransId="{7833FB0F-29FB-4DA3-9F76-0266CE2E6D58}" sibTransId="{DE3900A7-B31A-4F18-9FB8-C3B598131F5A}"/>
    <dgm:cxn modelId="{60EC05B6-EB29-4BEE-A584-1A30563C041D}" type="presOf" srcId="{C5C66DB0-A8EE-46A3-A15A-48EBD1932E11}" destId="{3235EEA2-075C-485D-BB94-D7AB677432C4}" srcOrd="0" destOrd="0" presId="urn:microsoft.com/office/officeart/2005/8/layout/equation2"/>
    <dgm:cxn modelId="{7E99B371-0CF3-40CA-8994-88612508CB28}" srcId="{555752C0-E146-4476-A886-31E6EFE1CDD3}" destId="{EA136E2B-49ED-4D93-8D2C-869C0CF4C7B0}" srcOrd="2" destOrd="0" parTransId="{1CBD81FF-C3D3-4D02-A773-9C0622A8E4C6}" sibTransId="{88DE78F9-447A-4CD4-8B43-57ECC96DDBB5}"/>
    <dgm:cxn modelId="{002C97E6-4C2D-415E-9EC3-2E3E3A0C3C27}" type="presOf" srcId="{EA136E2B-49ED-4D93-8D2C-869C0CF4C7B0}" destId="{2764C289-7AA9-40CC-B462-995B6731705C}" srcOrd="0" destOrd="0" presId="urn:microsoft.com/office/officeart/2005/8/layout/equation2"/>
    <dgm:cxn modelId="{8649829F-C755-4B43-94C3-9AE9CD242E5A}" type="presOf" srcId="{F02FE285-4683-4D18-96DE-717AE1851386}" destId="{5EDA07FB-D020-46DD-90A2-1D66392F1045}" srcOrd="0" destOrd="0" presId="urn:microsoft.com/office/officeart/2005/8/layout/equation2"/>
    <dgm:cxn modelId="{484D354D-4356-4CEA-84B2-61136ACF561C}" type="presParOf" srcId="{AC29E7E4-30D5-496C-BF7C-EBE77E0CDC39}" destId="{B44F1E6A-0B48-4D67-8C9E-6F7F53FD2173}" srcOrd="0" destOrd="0" presId="urn:microsoft.com/office/officeart/2005/8/layout/equation2"/>
    <dgm:cxn modelId="{70E7441E-0DAC-488A-8B97-7E7D91D2692B}" type="presParOf" srcId="{B44F1E6A-0B48-4D67-8C9E-6F7F53FD2173}" destId="{B8BFC059-DEF4-4DAA-91AD-DD360A49A384}" srcOrd="0" destOrd="0" presId="urn:microsoft.com/office/officeart/2005/8/layout/equation2"/>
    <dgm:cxn modelId="{4391617C-364D-4992-9B07-BC19B4FB5ACD}" type="presParOf" srcId="{B44F1E6A-0B48-4D67-8C9E-6F7F53FD2173}" destId="{72ECF7A3-05F3-41AA-94F6-9F8FB47FABAE}" srcOrd="1" destOrd="0" presId="urn:microsoft.com/office/officeart/2005/8/layout/equation2"/>
    <dgm:cxn modelId="{0CAE568F-9E94-443C-B3E8-1058A7AE2217}" type="presParOf" srcId="{B44F1E6A-0B48-4D67-8C9E-6F7F53FD2173}" destId="{5EDA07FB-D020-46DD-90A2-1D66392F1045}" srcOrd="2" destOrd="0" presId="urn:microsoft.com/office/officeart/2005/8/layout/equation2"/>
    <dgm:cxn modelId="{2112632D-F769-4053-96A0-C6AA4A5E4F5E}" type="presParOf" srcId="{B44F1E6A-0B48-4D67-8C9E-6F7F53FD2173}" destId="{15984129-F310-4F54-9D6C-A53CB24212C4}" srcOrd="3" destOrd="0" presId="urn:microsoft.com/office/officeart/2005/8/layout/equation2"/>
    <dgm:cxn modelId="{93E83091-BB4D-4AD2-8D7C-80CF1EF07373}" type="presParOf" srcId="{B44F1E6A-0B48-4D67-8C9E-6F7F53FD2173}" destId="{3235EEA2-075C-485D-BB94-D7AB677432C4}" srcOrd="4" destOrd="0" presId="urn:microsoft.com/office/officeart/2005/8/layout/equation2"/>
    <dgm:cxn modelId="{B8AFAD1A-7749-487A-A15F-7823955A5ABA}" type="presParOf" srcId="{AC29E7E4-30D5-496C-BF7C-EBE77E0CDC39}" destId="{90C6C791-F6EA-4BA2-A198-B41812E810F9}" srcOrd="1" destOrd="0" presId="urn:microsoft.com/office/officeart/2005/8/layout/equation2"/>
    <dgm:cxn modelId="{5A4F5825-99E7-4874-8FC8-946F452F8828}" type="presParOf" srcId="{90C6C791-F6EA-4BA2-A198-B41812E810F9}" destId="{ACA6EF28-D1E2-443F-9609-D571041701DC}" srcOrd="0" destOrd="0" presId="urn:microsoft.com/office/officeart/2005/8/layout/equation2"/>
    <dgm:cxn modelId="{2283339D-28D1-4992-B62D-29D1B3FDB134}" type="presParOf" srcId="{AC29E7E4-30D5-496C-BF7C-EBE77E0CDC39}" destId="{2764C289-7AA9-40CC-B462-995B6731705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044D8-C6AA-43C6-BF6A-56AF6805D0B0}" type="doc">
      <dgm:prSet loTypeId="urn:microsoft.com/office/officeart/2005/8/layout/radial5" loCatId="relationship" qsTypeId="urn:microsoft.com/office/officeart/2005/8/quickstyle/3d7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9FF9DFB-3E52-435D-91A5-0C5A92E328C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Средства воспитания народной педагогики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AF0A55-C3A0-4BB5-9177-75C72F2F3181}" type="parTrans" cxnId="{D38DFCDB-24CE-4CF2-97BA-2B4D6DAFA544}">
      <dgm:prSet/>
      <dgm:spPr/>
      <dgm:t>
        <a:bodyPr/>
        <a:lstStyle/>
        <a:p>
          <a:endParaRPr lang="ru-RU"/>
        </a:p>
      </dgm:t>
    </dgm:pt>
    <dgm:pt modelId="{10FF343F-10FE-4362-87D1-E3207D1475B7}" type="sibTrans" cxnId="{D38DFCDB-24CE-4CF2-97BA-2B4D6DAFA544}">
      <dgm:prSet/>
      <dgm:spPr/>
      <dgm:t>
        <a:bodyPr/>
        <a:lstStyle/>
        <a:p>
          <a:endParaRPr lang="ru-RU"/>
        </a:p>
      </dgm:t>
    </dgm:pt>
    <dgm:pt modelId="{2B06E3C6-FEAD-4290-B19E-D2C3FD9EE45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труд на пользу своему народу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D94D58-BF75-45A4-8D67-C887C102C2EC}" type="parTrans" cxnId="{BF846B4B-A2A3-47D5-A201-A894AD421E84}">
      <dgm:prSet/>
      <dgm:spPr/>
      <dgm:t>
        <a:bodyPr/>
        <a:lstStyle/>
        <a:p>
          <a:endParaRPr lang="ru-RU"/>
        </a:p>
      </dgm:t>
    </dgm:pt>
    <dgm:pt modelId="{DF34A16C-B1BB-44F9-84EF-998898FDC94A}" type="sibTrans" cxnId="{BF846B4B-A2A3-47D5-A201-A894AD421E84}">
      <dgm:prSet/>
      <dgm:spPr/>
      <dgm:t>
        <a:bodyPr/>
        <a:lstStyle/>
        <a:p>
          <a:endParaRPr lang="ru-RU"/>
        </a:p>
      </dgm:t>
    </dgm:pt>
    <dgm:pt modelId="{C0E44C9F-0787-48CD-9507-759C5A9F1A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изучение истории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родного края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95A39F-FC4A-4F49-A248-D1F69758B12C}" type="parTrans" cxnId="{D3A58D69-07CC-46AE-A026-70B6D7A258B5}">
      <dgm:prSet/>
      <dgm:spPr/>
      <dgm:t>
        <a:bodyPr/>
        <a:lstStyle/>
        <a:p>
          <a:endParaRPr lang="ru-RU"/>
        </a:p>
      </dgm:t>
    </dgm:pt>
    <dgm:pt modelId="{95B1645A-584F-4A78-A873-B1BD3BDA5EC5}" type="sibTrans" cxnId="{D3A58D69-07CC-46AE-A026-70B6D7A258B5}">
      <dgm:prSet/>
      <dgm:spPr/>
      <dgm:t>
        <a:bodyPr/>
        <a:lstStyle/>
        <a:p>
          <a:endParaRPr lang="ru-RU"/>
        </a:p>
      </dgm:t>
    </dgm:pt>
    <dgm:pt modelId="{5E7E519B-09C8-4E94-B9C2-97F9BBC1FFC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Народные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песни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A4541C-1FAC-4EA8-924B-F87A316D9EC3}" type="parTrans" cxnId="{39D5184F-D872-46C1-A1FD-8D0C58D7CA85}">
      <dgm:prSet/>
      <dgm:spPr/>
      <dgm:t>
        <a:bodyPr/>
        <a:lstStyle/>
        <a:p>
          <a:endParaRPr lang="ru-RU"/>
        </a:p>
      </dgm:t>
    </dgm:pt>
    <dgm:pt modelId="{46A6F03D-3EEF-4145-9DCC-D737BBF40533}" type="sibTrans" cxnId="{39D5184F-D872-46C1-A1FD-8D0C58D7CA85}">
      <dgm:prSet/>
      <dgm:spPr/>
      <dgm:t>
        <a:bodyPr/>
        <a:lstStyle/>
        <a:p>
          <a:endParaRPr lang="ru-RU"/>
        </a:p>
      </dgm:t>
    </dgm:pt>
    <dgm:pt modelId="{77E4B5A4-A297-4DC7-A2A0-79D3C22A6D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Хоровод</a:t>
          </a:r>
        </a:p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подвижные, состязательные игры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F980FA-C2E9-4DF1-9CF5-D6D801625162}" type="parTrans" cxnId="{F130E01A-7C73-48D0-A40E-9E7501C221AB}">
      <dgm:prSet/>
      <dgm:spPr/>
      <dgm:t>
        <a:bodyPr/>
        <a:lstStyle/>
        <a:p>
          <a:endParaRPr lang="ru-RU"/>
        </a:p>
      </dgm:t>
    </dgm:pt>
    <dgm:pt modelId="{E9781024-C9D0-4E18-AF3C-0E619756F1AB}" type="sibTrans" cxnId="{F130E01A-7C73-48D0-A40E-9E7501C221AB}">
      <dgm:prSet/>
      <dgm:spPr/>
      <dgm:t>
        <a:bodyPr/>
        <a:lstStyle/>
        <a:p>
          <a:endParaRPr lang="ru-RU"/>
        </a:p>
      </dgm:t>
    </dgm:pt>
    <dgm:pt modelId="{D31F7BE4-0DC5-46C1-B5D1-DE1D58717FB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родной язык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75043C-FA9F-4BAC-9214-4AB2078DFC76}" type="parTrans" cxnId="{C346582A-AD92-4E2C-8CDE-927E1800FF5D}">
      <dgm:prSet/>
      <dgm:spPr/>
      <dgm:t>
        <a:bodyPr/>
        <a:lstStyle/>
        <a:p>
          <a:endParaRPr lang="ru-RU"/>
        </a:p>
      </dgm:t>
    </dgm:pt>
    <dgm:pt modelId="{21EEE575-DB55-4C84-A443-27BC7A4323EA}" type="sibTrans" cxnId="{C346582A-AD92-4E2C-8CDE-927E1800FF5D}">
      <dgm:prSet/>
      <dgm:spPr/>
      <dgm:t>
        <a:bodyPr/>
        <a:lstStyle/>
        <a:p>
          <a:endParaRPr lang="ru-RU"/>
        </a:p>
      </dgm:t>
    </dgm:pt>
    <dgm:pt modelId="{1B8ECC41-6AE0-40E2-A76D-72D75D65E833}">
      <dgm:prSet/>
      <dgm:spPr/>
      <dgm:t>
        <a:bodyPr/>
        <a:lstStyle/>
        <a:p>
          <a:endParaRPr lang="ru-RU"/>
        </a:p>
      </dgm:t>
    </dgm:pt>
    <dgm:pt modelId="{6CFC10CB-5A68-4F91-9B71-C0C517953638}" type="parTrans" cxnId="{76680E62-30B1-45D0-B7A5-E7B9FA614A9C}">
      <dgm:prSet/>
      <dgm:spPr/>
      <dgm:t>
        <a:bodyPr/>
        <a:lstStyle/>
        <a:p>
          <a:endParaRPr lang="ru-RU"/>
        </a:p>
      </dgm:t>
    </dgm:pt>
    <dgm:pt modelId="{312BDF96-AA44-4F52-A211-D5A135CF08AA}" type="sibTrans" cxnId="{76680E62-30B1-45D0-B7A5-E7B9FA614A9C}">
      <dgm:prSet/>
      <dgm:spPr/>
      <dgm:t>
        <a:bodyPr/>
        <a:lstStyle/>
        <a:p>
          <a:endParaRPr lang="ru-RU"/>
        </a:p>
      </dgm:t>
    </dgm:pt>
    <dgm:pt modelId="{5C1CE7B3-AC3B-4E6E-8200-70401614C4A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Народные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танцы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20E113-8E63-4D04-9757-69756C7DCDDC}" type="parTrans" cxnId="{4740629B-155C-4C86-BDBC-D36D0A212392}">
      <dgm:prSet/>
      <dgm:spPr/>
      <dgm:t>
        <a:bodyPr/>
        <a:lstStyle/>
        <a:p>
          <a:endParaRPr lang="ru-RU"/>
        </a:p>
      </dgm:t>
    </dgm:pt>
    <dgm:pt modelId="{922C18B1-FBB7-49A1-8BE6-32E3B549CB63}" type="sibTrans" cxnId="{4740629B-155C-4C86-BDBC-D36D0A212392}">
      <dgm:prSet/>
      <dgm:spPr/>
      <dgm:t>
        <a:bodyPr/>
        <a:lstStyle/>
        <a:p>
          <a:endParaRPr lang="ru-RU"/>
        </a:p>
      </dgm:t>
    </dgm:pt>
    <dgm:pt modelId="{5C78E253-20E1-4A7A-98BF-E7668BE3BD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народные обычаи, обряды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E7C23CE-8D8D-42A0-ADF2-C498A2D3EC88}" type="parTrans" cxnId="{5D1CB499-941F-4FAB-B79E-4DF11E0176C8}">
      <dgm:prSet/>
      <dgm:spPr/>
      <dgm:t>
        <a:bodyPr/>
        <a:lstStyle/>
        <a:p>
          <a:endParaRPr lang="ru-RU"/>
        </a:p>
      </dgm:t>
    </dgm:pt>
    <dgm:pt modelId="{60647D18-0681-4FB2-BF7B-2B969B87661A}" type="sibTrans" cxnId="{5D1CB499-941F-4FAB-B79E-4DF11E0176C8}">
      <dgm:prSet/>
      <dgm:spPr/>
      <dgm:t>
        <a:bodyPr/>
        <a:lstStyle/>
        <a:p>
          <a:endParaRPr lang="ru-RU"/>
        </a:p>
      </dgm:t>
    </dgm:pt>
    <dgm:pt modelId="{B9BA5648-9C42-4C2E-AF1C-6DAAC27DC62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пословицы, поговорки, загадки, сказки, былины, сказания, легенды, притчи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522D82-8F96-4A5B-8134-C46DDD0A3B25}" type="parTrans" cxnId="{006166E2-695F-4B1D-9B95-1B13D416A0C0}">
      <dgm:prSet/>
      <dgm:spPr/>
      <dgm:t>
        <a:bodyPr/>
        <a:lstStyle/>
        <a:p>
          <a:endParaRPr lang="ru-RU"/>
        </a:p>
      </dgm:t>
    </dgm:pt>
    <dgm:pt modelId="{F733640B-A459-41CB-9500-46C97F47221C}" type="sibTrans" cxnId="{006166E2-695F-4B1D-9B95-1B13D416A0C0}">
      <dgm:prSet/>
      <dgm:spPr/>
      <dgm:t>
        <a:bodyPr/>
        <a:lstStyle/>
        <a:p>
          <a:endParaRPr lang="ru-RU"/>
        </a:p>
      </dgm:t>
    </dgm:pt>
    <dgm:pt modelId="{FF945F39-1581-466A-98DF-EA7D9E365CF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Фольклор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BF40B7-D824-4F58-BEE3-FF0B2649AADC}" type="parTrans" cxnId="{7589F669-189A-4E77-9FAB-7F0DC9D98EB4}">
      <dgm:prSet/>
      <dgm:spPr/>
      <dgm:t>
        <a:bodyPr/>
        <a:lstStyle/>
        <a:p>
          <a:endParaRPr lang="ru-RU"/>
        </a:p>
      </dgm:t>
    </dgm:pt>
    <dgm:pt modelId="{79B8B0D6-D08B-44B4-A62F-20F1D37E7900}" type="sibTrans" cxnId="{7589F669-189A-4E77-9FAB-7F0DC9D98EB4}">
      <dgm:prSet/>
      <dgm:spPr/>
      <dgm:t>
        <a:bodyPr/>
        <a:lstStyle/>
        <a:p>
          <a:endParaRPr lang="ru-RU"/>
        </a:p>
      </dgm:t>
    </dgm:pt>
    <dgm:pt modelId="{79CAC29B-971F-42A3-BE54-A9EBD1AB6F6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Природа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C662EB-3255-4D24-8643-D1BF3685463A}" type="parTrans" cxnId="{D272537F-EB0C-42CE-89ED-93553DC55144}">
      <dgm:prSet/>
      <dgm:spPr/>
      <dgm:t>
        <a:bodyPr/>
        <a:lstStyle/>
        <a:p>
          <a:endParaRPr lang="ru-RU"/>
        </a:p>
      </dgm:t>
    </dgm:pt>
    <dgm:pt modelId="{3713EA49-9051-4BD4-AB31-1168B7CD0980}" type="sibTrans" cxnId="{D272537F-EB0C-42CE-89ED-93553DC55144}">
      <dgm:prSet/>
      <dgm:spPr/>
      <dgm:t>
        <a:bodyPr/>
        <a:lstStyle/>
        <a:p>
          <a:endParaRPr lang="ru-RU"/>
        </a:p>
      </dgm:t>
    </dgm:pt>
    <dgm:pt modelId="{131463A7-8613-4410-9C2D-186C3E1AD27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Русская  литература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13394D-613F-45A3-B003-C212BA63629C}" type="parTrans" cxnId="{0260090E-97B7-413E-9444-16858E3E628F}">
      <dgm:prSet/>
      <dgm:spPr/>
      <dgm:t>
        <a:bodyPr/>
        <a:lstStyle/>
        <a:p>
          <a:endParaRPr lang="ru-RU"/>
        </a:p>
      </dgm:t>
    </dgm:pt>
    <dgm:pt modelId="{C20A85BC-940F-431F-B29B-BB89C73F8FF9}" type="sibTrans" cxnId="{0260090E-97B7-413E-9444-16858E3E628F}">
      <dgm:prSet/>
      <dgm:spPr/>
      <dgm:t>
        <a:bodyPr/>
        <a:lstStyle/>
        <a:p>
          <a:endParaRPr lang="ru-RU"/>
        </a:p>
      </dgm:t>
    </dgm:pt>
    <dgm:pt modelId="{62724289-D59B-4679-AB23-CA15958834F5}" type="pres">
      <dgm:prSet presAssocID="{D1A044D8-C6AA-43C6-BF6A-56AF6805D0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02D7C-0D99-4035-A67F-B6CBB5A13E82}" type="pres">
      <dgm:prSet presAssocID="{19FF9DFB-3E52-435D-91A5-0C5A92E328CD}" presName="centerShape" presStyleLbl="node0" presStyleIdx="0" presStyleCnt="1" custLinFactNeighborX="2096" custLinFactNeighborY="-1313"/>
      <dgm:spPr/>
      <dgm:t>
        <a:bodyPr/>
        <a:lstStyle/>
        <a:p>
          <a:endParaRPr lang="ru-RU"/>
        </a:p>
      </dgm:t>
    </dgm:pt>
    <dgm:pt modelId="{AC29A681-2AEA-4577-8B53-7B0CDD6AEC88}" type="pres">
      <dgm:prSet presAssocID="{2DD94D58-BF75-45A4-8D67-C887C102C2EC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08378720-F3CC-4D6B-A563-76D46E8391CB}" type="pres">
      <dgm:prSet presAssocID="{2DD94D58-BF75-45A4-8D67-C887C102C2EC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8CFAC809-4882-439A-A997-265AB26DC7D7}" type="pres">
      <dgm:prSet presAssocID="{2B06E3C6-FEAD-4290-B19E-D2C3FD9EE45B}" presName="node" presStyleLbl="node1" presStyleIdx="0" presStyleCnt="11" custRadScaleRad="100103" custRadScaleInc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29E94-E7E9-492D-8E8C-14C3378BD935}" type="pres">
      <dgm:prSet presAssocID="{D375043C-FA9F-4BAC-9214-4AB2078DFC76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4C003B42-41A8-4935-B90D-8F376B358E6F}" type="pres">
      <dgm:prSet presAssocID="{D375043C-FA9F-4BAC-9214-4AB2078DFC76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65F68399-AFE5-4B1C-9BBF-CE151ABAEB1D}" type="pres">
      <dgm:prSet presAssocID="{D31F7BE4-0DC5-46C1-B5D1-DE1D58717FBA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AC32-2AA2-42C0-B63E-0DD09A73BC05}" type="pres">
      <dgm:prSet presAssocID="{2095A39F-FC4A-4F49-A248-D1F69758B12C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05EBAAB-4463-4EF5-AC22-97727B5E3263}" type="pres">
      <dgm:prSet presAssocID="{2095A39F-FC4A-4F49-A248-D1F69758B12C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41DB951D-60A1-4C79-B749-F0B9375802DF}" type="pres">
      <dgm:prSet presAssocID="{C0E44C9F-0787-48CD-9507-759C5A9F1A0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66DE-4BA9-4112-BC30-E20C92BEFC0B}" type="pres">
      <dgm:prSet presAssocID="{83A4541C-1FAC-4EA8-924B-F87A316D9EC3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F43F9672-9E7D-41BA-B708-25B8DC683EB4}" type="pres">
      <dgm:prSet presAssocID="{83A4541C-1FAC-4EA8-924B-F87A316D9EC3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5EECD486-C029-41A3-AC71-6D0CC9D289D2}" type="pres">
      <dgm:prSet presAssocID="{5E7E519B-09C8-4E94-B9C2-97F9BBC1FFC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556FC-DB71-4EAA-B043-600C22868837}" type="pres">
      <dgm:prSet presAssocID="{9CF980FA-C2E9-4DF1-9CF5-D6D801625162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35CBBE32-D3CD-478C-A364-4AD05EDA6F73}" type="pres">
      <dgm:prSet presAssocID="{9CF980FA-C2E9-4DF1-9CF5-D6D801625162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84E79CBF-B953-4C7C-BA83-2C75288953A2}" type="pres">
      <dgm:prSet presAssocID="{77E4B5A4-A297-4DC7-A2A0-79D3C22A6D7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4376E-EA24-4EB7-B373-938033556EE8}" type="pres">
      <dgm:prSet presAssocID="{0920E113-8E63-4D04-9757-69756C7DCDDC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DE7401C2-10C9-493D-989B-B0635E9FB2DF}" type="pres">
      <dgm:prSet presAssocID="{0920E113-8E63-4D04-9757-69756C7DCDDC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36E29A8C-BACE-4EB2-9345-805C640DBECC}" type="pres">
      <dgm:prSet presAssocID="{5C1CE7B3-AC3B-4E6E-8200-70401614C4A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34E96-245F-43EC-89A8-A72441EA0352}" type="pres">
      <dgm:prSet presAssocID="{BE7C23CE-8D8D-42A0-ADF2-C498A2D3EC88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958EC4A8-E483-4BA1-B0D2-CE3A3D67133C}" type="pres">
      <dgm:prSet presAssocID="{BE7C23CE-8D8D-42A0-ADF2-C498A2D3EC88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B576847C-B325-49D1-A39C-1B05A5BA2463}" type="pres">
      <dgm:prSet presAssocID="{5C78E253-20E1-4A7A-98BF-E7668BE3BD5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1A5D-B181-4A64-8481-E1296A136620}" type="pres">
      <dgm:prSet presAssocID="{B5522D82-8F96-4A5B-8134-C46DDD0A3B25}" presName="parTrans" presStyleLbl="sibTrans2D1" presStyleIdx="7" presStyleCnt="11" custLinFactNeighborX="-12514" custLinFactNeighborY="-10495"/>
      <dgm:spPr/>
      <dgm:t>
        <a:bodyPr/>
        <a:lstStyle/>
        <a:p>
          <a:endParaRPr lang="ru-RU"/>
        </a:p>
      </dgm:t>
    </dgm:pt>
    <dgm:pt modelId="{E0EE58CC-2597-4241-9405-B4C3ACA506BA}" type="pres">
      <dgm:prSet presAssocID="{B5522D82-8F96-4A5B-8134-C46DDD0A3B25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AAD1001E-07FE-4A17-99E6-F52DC2C48C7B}" type="pres">
      <dgm:prSet presAssocID="{B9BA5648-9C42-4C2E-AF1C-6DAAC27DC62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26ED3-889B-435F-9EDD-15CF43493AA3}" type="pres">
      <dgm:prSet presAssocID="{3BBF40B7-D824-4F58-BEE3-FF0B2649AADC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BEF92CF8-A721-4334-A14B-711938102C70}" type="pres">
      <dgm:prSet presAssocID="{3BBF40B7-D824-4F58-BEE3-FF0B2649AADC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F5C5B763-6BD9-43BD-8B13-85670F63A2E1}" type="pres">
      <dgm:prSet presAssocID="{FF945F39-1581-466A-98DF-EA7D9E365CF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1D912-18D4-4127-BA73-086C837E6461}" type="pres">
      <dgm:prSet presAssocID="{1DC662EB-3255-4D24-8643-D1BF3685463A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B2EBBD18-6DC3-43F7-8EE4-7DAED8661B45}" type="pres">
      <dgm:prSet presAssocID="{1DC662EB-3255-4D24-8643-D1BF3685463A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DEA9CF14-3BF6-4580-B07A-B5436A003C8D}" type="pres">
      <dgm:prSet presAssocID="{79CAC29B-971F-42A3-BE54-A9EBD1AB6F6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BCF90-2583-4210-8620-CBCF9C579D85}" type="pres">
      <dgm:prSet presAssocID="{C913394D-613F-45A3-B003-C212BA63629C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602F4AC8-CB46-4EB0-9ADC-79175D3D7C0F}" type="pres">
      <dgm:prSet presAssocID="{C913394D-613F-45A3-B003-C212BA63629C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8A43D0DD-A9DB-495D-8C7D-12453756A1F9}" type="pres">
      <dgm:prSet presAssocID="{131463A7-8613-4410-9C2D-186C3E1AD27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5184F-D872-46C1-A1FD-8D0C58D7CA85}" srcId="{19FF9DFB-3E52-435D-91A5-0C5A92E328CD}" destId="{5E7E519B-09C8-4E94-B9C2-97F9BBC1FFCB}" srcOrd="3" destOrd="0" parTransId="{83A4541C-1FAC-4EA8-924B-F87A316D9EC3}" sibTransId="{46A6F03D-3EEF-4145-9DCC-D737BBF40533}"/>
    <dgm:cxn modelId="{C346582A-AD92-4E2C-8CDE-927E1800FF5D}" srcId="{19FF9DFB-3E52-435D-91A5-0C5A92E328CD}" destId="{D31F7BE4-0DC5-46C1-B5D1-DE1D58717FBA}" srcOrd="1" destOrd="0" parTransId="{D375043C-FA9F-4BAC-9214-4AB2078DFC76}" sibTransId="{21EEE575-DB55-4C84-A443-27BC7A4323EA}"/>
    <dgm:cxn modelId="{FD1F781B-457A-41FE-A12E-B21027DFAB6A}" type="presOf" srcId="{3BBF40B7-D824-4F58-BEE3-FF0B2649AADC}" destId="{E8B26ED3-889B-435F-9EDD-15CF43493AA3}" srcOrd="0" destOrd="0" presId="urn:microsoft.com/office/officeart/2005/8/layout/radial5"/>
    <dgm:cxn modelId="{BF846B4B-A2A3-47D5-A201-A894AD421E84}" srcId="{19FF9DFB-3E52-435D-91A5-0C5A92E328CD}" destId="{2B06E3C6-FEAD-4290-B19E-D2C3FD9EE45B}" srcOrd="0" destOrd="0" parTransId="{2DD94D58-BF75-45A4-8D67-C887C102C2EC}" sibTransId="{DF34A16C-B1BB-44F9-84EF-998898FDC94A}"/>
    <dgm:cxn modelId="{0F725E5B-64EC-4EA6-A83D-73743E35125B}" type="presOf" srcId="{B9BA5648-9C42-4C2E-AF1C-6DAAC27DC626}" destId="{AAD1001E-07FE-4A17-99E6-F52DC2C48C7B}" srcOrd="0" destOrd="0" presId="urn:microsoft.com/office/officeart/2005/8/layout/radial5"/>
    <dgm:cxn modelId="{3F4BC156-B90E-4142-81B2-1F0AEAE822A2}" type="presOf" srcId="{0920E113-8E63-4D04-9757-69756C7DCDDC}" destId="{3344376E-EA24-4EB7-B373-938033556EE8}" srcOrd="0" destOrd="0" presId="urn:microsoft.com/office/officeart/2005/8/layout/radial5"/>
    <dgm:cxn modelId="{DD7DFB86-952E-499E-B67C-4925392FB25A}" type="presOf" srcId="{C913394D-613F-45A3-B003-C212BA63629C}" destId="{602F4AC8-CB46-4EB0-9ADC-79175D3D7C0F}" srcOrd="1" destOrd="0" presId="urn:microsoft.com/office/officeart/2005/8/layout/radial5"/>
    <dgm:cxn modelId="{D57DA14A-67C8-47F6-A701-DD258D8D559E}" type="presOf" srcId="{5C78E253-20E1-4A7A-98BF-E7668BE3BD53}" destId="{B576847C-B325-49D1-A39C-1B05A5BA2463}" srcOrd="0" destOrd="0" presId="urn:microsoft.com/office/officeart/2005/8/layout/radial5"/>
    <dgm:cxn modelId="{EFF59DAE-6FF8-47E0-B8E8-CA7ABA2018FF}" type="presOf" srcId="{B5522D82-8F96-4A5B-8134-C46DDD0A3B25}" destId="{E0EE58CC-2597-4241-9405-B4C3ACA506BA}" srcOrd="1" destOrd="0" presId="urn:microsoft.com/office/officeart/2005/8/layout/radial5"/>
    <dgm:cxn modelId="{4A728C37-D233-4FA4-B5D9-01465BE046D5}" type="presOf" srcId="{9CF980FA-C2E9-4DF1-9CF5-D6D801625162}" destId="{D51556FC-DB71-4EAA-B043-600C22868837}" srcOrd="0" destOrd="0" presId="urn:microsoft.com/office/officeart/2005/8/layout/radial5"/>
    <dgm:cxn modelId="{CD9B8516-ED0E-4BB0-9670-0CD24505182D}" type="presOf" srcId="{83A4541C-1FAC-4EA8-924B-F87A316D9EC3}" destId="{55A266DE-4BA9-4112-BC30-E20C92BEFC0B}" srcOrd="0" destOrd="0" presId="urn:microsoft.com/office/officeart/2005/8/layout/radial5"/>
    <dgm:cxn modelId="{11A3F7F0-2F08-4E67-8618-393D6F6A35F8}" type="presOf" srcId="{9CF980FA-C2E9-4DF1-9CF5-D6D801625162}" destId="{35CBBE32-D3CD-478C-A364-4AD05EDA6F73}" srcOrd="1" destOrd="0" presId="urn:microsoft.com/office/officeart/2005/8/layout/radial5"/>
    <dgm:cxn modelId="{59F96D50-9F2D-4F80-BFDE-88DCC0A76702}" type="presOf" srcId="{D31F7BE4-0DC5-46C1-B5D1-DE1D58717FBA}" destId="{65F68399-AFE5-4B1C-9BBF-CE151ABAEB1D}" srcOrd="0" destOrd="0" presId="urn:microsoft.com/office/officeart/2005/8/layout/radial5"/>
    <dgm:cxn modelId="{D3AB4C9E-A25D-43E4-8A5C-DACF1466135C}" type="presOf" srcId="{C0E44C9F-0787-48CD-9507-759C5A9F1A02}" destId="{41DB951D-60A1-4C79-B749-F0B9375802DF}" srcOrd="0" destOrd="0" presId="urn:microsoft.com/office/officeart/2005/8/layout/radial5"/>
    <dgm:cxn modelId="{D272537F-EB0C-42CE-89ED-93553DC55144}" srcId="{19FF9DFB-3E52-435D-91A5-0C5A92E328CD}" destId="{79CAC29B-971F-42A3-BE54-A9EBD1AB6F68}" srcOrd="9" destOrd="0" parTransId="{1DC662EB-3255-4D24-8643-D1BF3685463A}" sibTransId="{3713EA49-9051-4BD4-AB31-1168B7CD0980}"/>
    <dgm:cxn modelId="{D38DFCDB-24CE-4CF2-97BA-2B4D6DAFA544}" srcId="{D1A044D8-C6AA-43C6-BF6A-56AF6805D0B0}" destId="{19FF9DFB-3E52-435D-91A5-0C5A92E328CD}" srcOrd="0" destOrd="0" parTransId="{22AF0A55-C3A0-4BB5-9177-75C72F2F3181}" sibTransId="{10FF343F-10FE-4362-87D1-E3207D1475B7}"/>
    <dgm:cxn modelId="{1206ADC4-9061-45CB-A669-7EF07FB84667}" type="presOf" srcId="{B5522D82-8F96-4A5B-8134-C46DDD0A3B25}" destId="{D1A91A5D-B181-4A64-8481-E1296A136620}" srcOrd="0" destOrd="0" presId="urn:microsoft.com/office/officeart/2005/8/layout/radial5"/>
    <dgm:cxn modelId="{EF00620B-B6D3-4884-BDA0-050569FA592B}" type="presOf" srcId="{5C1CE7B3-AC3B-4E6E-8200-70401614C4AC}" destId="{36E29A8C-BACE-4EB2-9345-805C640DBECC}" srcOrd="0" destOrd="0" presId="urn:microsoft.com/office/officeart/2005/8/layout/radial5"/>
    <dgm:cxn modelId="{3D4ACF14-5343-472B-A1C8-812D90538B08}" type="presOf" srcId="{2DD94D58-BF75-45A4-8D67-C887C102C2EC}" destId="{08378720-F3CC-4D6B-A563-76D46E8391CB}" srcOrd="1" destOrd="0" presId="urn:microsoft.com/office/officeart/2005/8/layout/radial5"/>
    <dgm:cxn modelId="{40E929F8-44F4-4068-A9F6-B90EA5E70357}" type="presOf" srcId="{BE7C23CE-8D8D-42A0-ADF2-C498A2D3EC88}" destId="{958EC4A8-E483-4BA1-B0D2-CE3A3D67133C}" srcOrd="1" destOrd="0" presId="urn:microsoft.com/office/officeart/2005/8/layout/radial5"/>
    <dgm:cxn modelId="{EC48063C-DA06-45BF-AA55-614F0B368D41}" type="presOf" srcId="{2DD94D58-BF75-45A4-8D67-C887C102C2EC}" destId="{AC29A681-2AEA-4577-8B53-7B0CDD6AEC88}" srcOrd="0" destOrd="0" presId="urn:microsoft.com/office/officeart/2005/8/layout/radial5"/>
    <dgm:cxn modelId="{AE2DE6B4-C4B7-4442-B507-A673C9F4AF7D}" type="presOf" srcId="{83A4541C-1FAC-4EA8-924B-F87A316D9EC3}" destId="{F43F9672-9E7D-41BA-B708-25B8DC683EB4}" srcOrd="1" destOrd="0" presId="urn:microsoft.com/office/officeart/2005/8/layout/radial5"/>
    <dgm:cxn modelId="{4740629B-155C-4C86-BDBC-D36D0A212392}" srcId="{19FF9DFB-3E52-435D-91A5-0C5A92E328CD}" destId="{5C1CE7B3-AC3B-4E6E-8200-70401614C4AC}" srcOrd="5" destOrd="0" parTransId="{0920E113-8E63-4D04-9757-69756C7DCDDC}" sibTransId="{922C18B1-FBB7-49A1-8BE6-32E3B549CB63}"/>
    <dgm:cxn modelId="{8F31EB1C-ED9A-4823-A15A-2A68A92D48BD}" type="presOf" srcId="{2B06E3C6-FEAD-4290-B19E-D2C3FD9EE45B}" destId="{8CFAC809-4882-439A-A997-265AB26DC7D7}" srcOrd="0" destOrd="0" presId="urn:microsoft.com/office/officeart/2005/8/layout/radial5"/>
    <dgm:cxn modelId="{3D017A6B-63CC-4B04-BC47-2F554B14EE0E}" type="presOf" srcId="{5E7E519B-09C8-4E94-B9C2-97F9BBC1FFCB}" destId="{5EECD486-C029-41A3-AC71-6D0CC9D289D2}" srcOrd="0" destOrd="0" presId="urn:microsoft.com/office/officeart/2005/8/layout/radial5"/>
    <dgm:cxn modelId="{66E3F2F3-200C-4969-A745-8F970E22E73D}" type="presOf" srcId="{FF945F39-1581-466A-98DF-EA7D9E365CFF}" destId="{F5C5B763-6BD9-43BD-8B13-85670F63A2E1}" srcOrd="0" destOrd="0" presId="urn:microsoft.com/office/officeart/2005/8/layout/radial5"/>
    <dgm:cxn modelId="{789F3B03-3323-4BF6-A5D9-C2A89A2479B9}" type="presOf" srcId="{0920E113-8E63-4D04-9757-69756C7DCDDC}" destId="{DE7401C2-10C9-493D-989B-B0635E9FB2DF}" srcOrd="1" destOrd="0" presId="urn:microsoft.com/office/officeart/2005/8/layout/radial5"/>
    <dgm:cxn modelId="{3B61236C-AE87-4E58-B567-FE876E6C9B4C}" type="presOf" srcId="{1DC662EB-3255-4D24-8643-D1BF3685463A}" destId="{DBF1D912-18D4-4127-BA73-086C837E6461}" srcOrd="0" destOrd="0" presId="urn:microsoft.com/office/officeart/2005/8/layout/radial5"/>
    <dgm:cxn modelId="{063C9A24-7ED8-44AA-87D2-004C1DED2E5F}" type="presOf" srcId="{2095A39F-FC4A-4F49-A248-D1F69758B12C}" destId="{77FFAC32-2AA2-42C0-B63E-0DD09A73BC05}" srcOrd="0" destOrd="0" presId="urn:microsoft.com/office/officeart/2005/8/layout/radial5"/>
    <dgm:cxn modelId="{91A08E50-1FD2-4F6C-B30C-78BF18FE857F}" type="presOf" srcId="{3BBF40B7-D824-4F58-BEE3-FF0B2649AADC}" destId="{BEF92CF8-A721-4334-A14B-711938102C70}" srcOrd="1" destOrd="0" presId="urn:microsoft.com/office/officeart/2005/8/layout/radial5"/>
    <dgm:cxn modelId="{006166E2-695F-4B1D-9B95-1B13D416A0C0}" srcId="{19FF9DFB-3E52-435D-91A5-0C5A92E328CD}" destId="{B9BA5648-9C42-4C2E-AF1C-6DAAC27DC626}" srcOrd="7" destOrd="0" parTransId="{B5522D82-8F96-4A5B-8134-C46DDD0A3B25}" sibTransId="{F733640B-A459-41CB-9500-46C97F47221C}"/>
    <dgm:cxn modelId="{58F6FC2A-5BD3-45B3-9A18-0A7289302949}" type="presOf" srcId="{C913394D-613F-45A3-B003-C212BA63629C}" destId="{046BCF90-2583-4210-8620-CBCF9C579D85}" srcOrd="0" destOrd="0" presId="urn:microsoft.com/office/officeart/2005/8/layout/radial5"/>
    <dgm:cxn modelId="{0260090E-97B7-413E-9444-16858E3E628F}" srcId="{19FF9DFB-3E52-435D-91A5-0C5A92E328CD}" destId="{131463A7-8613-4410-9C2D-186C3E1AD273}" srcOrd="10" destOrd="0" parTransId="{C913394D-613F-45A3-B003-C212BA63629C}" sibTransId="{C20A85BC-940F-431F-B29B-BB89C73F8FF9}"/>
    <dgm:cxn modelId="{5D1CB499-941F-4FAB-B79E-4DF11E0176C8}" srcId="{19FF9DFB-3E52-435D-91A5-0C5A92E328CD}" destId="{5C78E253-20E1-4A7A-98BF-E7668BE3BD53}" srcOrd="6" destOrd="0" parTransId="{BE7C23CE-8D8D-42A0-ADF2-C498A2D3EC88}" sibTransId="{60647D18-0681-4FB2-BF7B-2B969B87661A}"/>
    <dgm:cxn modelId="{B446AFD3-FB96-40D5-96FE-3ABC10C147B8}" type="presOf" srcId="{131463A7-8613-4410-9C2D-186C3E1AD273}" destId="{8A43D0DD-A9DB-495D-8C7D-12453756A1F9}" srcOrd="0" destOrd="0" presId="urn:microsoft.com/office/officeart/2005/8/layout/radial5"/>
    <dgm:cxn modelId="{5B896755-4919-47EA-9B73-0D0A57A66CC1}" type="presOf" srcId="{D375043C-FA9F-4BAC-9214-4AB2078DFC76}" destId="{C5929E94-E7E9-492D-8E8C-14C3378BD935}" srcOrd="0" destOrd="0" presId="urn:microsoft.com/office/officeart/2005/8/layout/radial5"/>
    <dgm:cxn modelId="{40A8BCAD-7CBB-4CD2-921C-8E5368D3BCDD}" type="presOf" srcId="{D375043C-FA9F-4BAC-9214-4AB2078DFC76}" destId="{4C003B42-41A8-4935-B90D-8F376B358E6F}" srcOrd="1" destOrd="0" presId="urn:microsoft.com/office/officeart/2005/8/layout/radial5"/>
    <dgm:cxn modelId="{421DE998-4113-4725-BC43-AC7F08F3D074}" type="presOf" srcId="{79CAC29B-971F-42A3-BE54-A9EBD1AB6F68}" destId="{DEA9CF14-3BF6-4580-B07A-B5436A003C8D}" srcOrd="0" destOrd="0" presId="urn:microsoft.com/office/officeart/2005/8/layout/radial5"/>
    <dgm:cxn modelId="{5B8A35CA-38D6-4757-9709-C29EF03EADF0}" type="presOf" srcId="{19FF9DFB-3E52-435D-91A5-0C5A92E328CD}" destId="{21802D7C-0D99-4035-A67F-B6CBB5A13E82}" srcOrd="0" destOrd="0" presId="urn:microsoft.com/office/officeart/2005/8/layout/radial5"/>
    <dgm:cxn modelId="{7589F669-189A-4E77-9FAB-7F0DC9D98EB4}" srcId="{19FF9DFB-3E52-435D-91A5-0C5A92E328CD}" destId="{FF945F39-1581-466A-98DF-EA7D9E365CFF}" srcOrd="8" destOrd="0" parTransId="{3BBF40B7-D824-4F58-BEE3-FF0B2649AADC}" sibTransId="{79B8B0D6-D08B-44B4-A62F-20F1D37E7900}"/>
    <dgm:cxn modelId="{F130E01A-7C73-48D0-A40E-9E7501C221AB}" srcId="{19FF9DFB-3E52-435D-91A5-0C5A92E328CD}" destId="{77E4B5A4-A297-4DC7-A2A0-79D3C22A6D70}" srcOrd="4" destOrd="0" parTransId="{9CF980FA-C2E9-4DF1-9CF5-D6D801625162}" sibTransId="{E9781024-C9D0-4E18-AF3C-0E619756F1AB}"/>
    <dgm:cxn modelId="{96DF9A1C-3497-4E43-9943-6D52CA8902BE}" type="presOf" srcId="{2095A39F-FC4A-4F49-A248-D1F69758B12C}" destId="{D05EBAAB-4463-4EF5-AC22-97727B5E3263}" srcOrd="1" destOrd="0" presId="urn:microsoft.com/office/officeart/2005/8/layout/radial5"/>
    <dgm:cxn modelId="{D3A58D69-07CC-46AE-A026-70B6D7A258B5}" srcId="{19FF9DFB-3E52-435D-91A5-0C5A92E328CD}" destId="{C0E44C9F-0787-48CD-9507-759C5A9F1A02}" srcOrd="2" destOrd="0" parTransId="{2095A39F-FC4A-4F49-A248-D1F69758B12C}" sibTransId="{95B1645A-584F-4A78-A873-B1BD3BDA5EC5}"/>
    <dgm:cxn modelId="{3432C9FF-771D-42A7-B1F8-EA0145D405E4}" type="presOf" srcId="{D1A044D8-C6AA-43C6-BF6A-56AF6805D0B0}" destId="{62724289-D59B-4679-AB23-CA15958834F5}" srcOrd="0" destOrd="0" presId="urn:microsoft.com/office/officeart/2005/8/layout/radial5"/>
    <dgm:cxn modelId="{3C4662F6-CC4D-44E6-8614-FAA7A9181A94}" type="presOf" srcId="{BE7C23CE-8D8D-42A0-ADF2-C498A2D3EC88}" destId="{11034E96-245F-43EC-89A8-A72441EA0352}" srcOrd="0" destOrd="0" presId="urn:microsoft.com/office/officeart/2005/8/layout/radial5"/>
    <dgm:cxn modelId="{76680E62-30B1-45D0-B7A5-E7B9FA614A9C}" srcId="{D1A044D8-C6AA-43C6-BF6A-56AF6805D0B0}" destId="{1B8ECC41-6AE0-40E2-A76D-72D75D65E833}" srcOrd="1" destOrd="0" parTransId="{6CFC10CB-5A68-4F91-9B71-C0C517953638}" sibTransId="{312BDF96-AA44-4F52-A211-D5A135CF08AA}"/>
    <dgm:cxn modelId="{184E12C2-47B8-45AA-B2FD-7483A5DC897B}" type="presOf" srcId="{77E4B5A4-A297-4DC7-A2A0-79D3C22A6D70}" destId="{84E79CBF-B953-4C7C-BA83-2C75288953A2}" srcOrd="0" destOrd="0" presId="urn:microsoft.com/office/officeart/2005/8/layout/radial5"/>
    <dgm:cxn modelId="{BAB5EE7F-1614-4613-8AAC-53A9976AC087}" type="presOf" srcId="{1DC662EB-3255-4D24-8643-D1BF3685463A}" destId="{B2EBBD18-6DC3-43F7-8EE4-7DAED8661B45}" srcOrd="1" destOrd="0" presId="urn:microsoft.com/office/officeart/2005/8/layout/radial5"/>
    <dgm:cxn modelId="{F6427C45-4557-4082-96E7-F2F2B9710967}" type="presParOf" srcId="{62724289-D59B-4679-AB23-CA15958834F5}" destId="{21802D7C-0D99-4035-A67F-B6CBB5A13E82}" srcOrd="0" destOrd="0" presId="urn:microsoft.com/office/officeart/2005/8/layout/radial5"/>
    <dgm:cxn modelId="{216DB7CC-1436-4AEA-B93A-0856E1FB2887}" type="presParOf" srcId="{62724289-D59B-4679-AB23-CA15958834F5}" destId="{AC29A681-2AEA-4577-8B53-7B0CDD6AEC88}" srcOrd="1" destOrd="0" presId="urn:microsoft.com/office/officeart/2005/8/layout/radial5"/>
    <dgm:cxn modelId="{CFE49B0C-6D76-4EFB-91DF-74EBE35726D0}" type="presParOf" srcId="{AC29A681-2AEA-4577-8B53-7B0CDD6AEC88}" destId="{08378720-F3CC-4D6B-A563-76D46E8391CB}" srcOrd="0" destOrd="0" presId="urn:microsoft.com/office/officeart/2005/8/layout/radial5"/>
    <dgm:cxn modelId="{4E011BC0-017E-4D85-8EA8-237A00905FA0}" type="presParOf" srcId="{62724289-D59B-4679-AB23-CA15958834F5}" destId="{8CFAC809-4882-439A-A997-265AB26DC7D7}" srcOrd="2" destOrd="0" presId="urn:microsoft.com/office/officeart/2005/8/layout/radial5"/>
    <dgm:cxn modelId="{EEBFF6B2-91CE-4BEB-BA65-30375264B7D7}" type="presParOf" srcId="{62724289-D59B-4679-AB23-CA15958834F5}" destId="{C5929E94-E7E9-492D-8E8C-14C3378BD935}" srcOrd="3" destOrd="0" presId="urn:microsoft.com/office/officeart/2005/8/layout/radial5"/>
    <dgm:cxn modelId="{92F4591A-A976-4668-B8F2-B64500BDF08D}" type="presParOf" srcId="{C5929E94-E7E9-492D-8E8C-14C3378BD935}" destId="{4C003B42-41A8-4935-B90D-8F376B358E6F}" srcOrd="0" destOrd="0" presId="urn:microsoft.com/office/officeart/2005/8/layout/radial5"/>
    <dgm:cxn modelId="{5447090D-12EB-4261-80DD-61B091A5F3AD}" type="presParOf" srcId="{62724289-D59B-4679-AB23-CA15958834F5}" destId="{65F68399-AFE5-4B1C-9BBF-CE151ABAEB1D}" srcOrd="4" destOrd="0" presId="urn:microsoft.com/office/officeart/2005/8/layout/radial5"/>
    <dgm:cxn modelId="{625FC870-C633-4398-A9AE-32CA3B8A0DEF}" type="presParOf" srcId="{62724289-D59B-4679-AB23-CA15958834F5}" destId="{77FFAC32-2AA2-42C0-B63E-0DD09A73BC05}" srcOrd="5" destOrd="0" presId="urn:microsoft.com/office/officeart/2005/8/layout/radial5"/>
    <dgm:cxn modelId="{76D5DE9D-AA95-4AB4-B7AB-34EE4E0848A4}" type="presParOf" srcId="{77FFAC32-2AA2-42C0-B63E-0DD09A73BC05}" destId="{D05EBAAB-4463-4EF5-AC22-97727B5E3263}" srcOrd="0" destOrd="0" presId="urn:microsoft.com/office/officeart/2005/8/layout/radial5"/>
    <dgm:cxn modelId="{2BB75764-781A-4771-9973-500862452A3A}" type="presParOf" srcId="{62724289-D59B-4679-AB23-CA15958834F5}" destId="{41DB951D-60A1-4C79-B749-F0B9375802DF}" srcOrd="6" destOrd="0" presId="urn:microsoft.com/office/officeart/2005/8/layout/radial5"/>
    <dgm:cxn modelId="{2B16558C-0AD2-4D4B-9B6E-7068FF56A6FC}" type="presParOf" srcId="{62724289-D59B-4679-AB23-CA15958834F5}" destId="{55A266DE-4BA9-4112-BC30-E20C92BEFC0B}" srcOrd="7" destOrd="0" presId="urn:microsoft.com/office/officeart/2005/8/layout/radial5"/>
    <dgm:cxn modelId="{334E98F8-342F-4934-9869-C38345E2A1D5}" type="presParOf" srcId="{55A266DE-4BA9-4112-BC30-E20C92BEFC0B}" destId="{F43F9672-9E7D-41BA-B708-25B8DC683EB4}" srcOrd="0" destOrd="0" presId="urn:microsoft.com/office/officeart/2005/8/layout/radial5"/>
    <dgm:cxn modelId="{E1C1E686-9268-4180-9204-F1F59982AE94}" type="presParOf" srcId="{62724289-D59B-4679-AB23-CA15958834F5}" destId="{5EECD486-C029-41A3-AC71-6D0CC9D289D2}" srcOrd="8" destOrd="0" presId="urn:microsoft.com/office/officeart/2005/8/layout/radial5"/>
    <dgm:cxn modelId="{6C4F66F4-C269-44C8-96FA-5AEEA2F79213}" type="presParOf" srcId="{62724289-D59B-4679-AB23-CA15958834F5}" destId="{D51556FC-DB71-4EAA-B043-600C22868837}" srcOrd="9" destOrd="0" presId="urn:microsoft.com/office/officeart/2005/8/layout/radial5"/>
    <dgm:cxn modelId="{FD1DFCA9-417A-4697-96A2-959D00130DD2}" type="presParOf" srcId="{D51556FC-DB71-4EAA-B043-600C22868837}" destId="{35CBBE32-D3CD-478C-A364-4AD05EDA6F73}" srcOrd="0" destOrd="0" presId="urn:microsoft.com/office/officeart/2005/8/layout/radial5"/>
    <dgm:cxn modelId="{490B8033-5554-4F8D-B2B3-2E19713D6D14}" type="presParOf" srcId="{62724289-D59B-4679-AB23-CA15958834F5}" destId="{84E79CBF-B953-4C7C-BA83-2C75288953A2}" srcOrd="10" destOrd="0" presId="urn:microsoft.com/office/officeart/2005/8/layout/radial5"/>
    <dgm:cxn modelId="{1F03257C-EE21-4D67-94CD-723ACB9B2693}" type="presParOf" srcId="{62724289-D59B-4679-AB23-CA15958834F5}" destId="{3344376E-EA24-4EB7-B373-938033556EE8}" srcOrd="11" destOrd="0" presId="urn:microsoft.com/office/officeart/2005/8/layout/radial5"/>
    <dgm:cxn modelId="{00A056FA-CF1A-4148-AA8A-6F79CD3CE539}" type="presParOf" srcId="{3344376E-EA24-4EB7-B373-938033556EE8}" destId="{DE7401C2-10C9-493D-989B-B0635E9FB2DF}" srcOrd="0" destOrd="0" presId="urn:microsoft.com/office/officeart/2005/8/layout/radial5"/>
    <dgm:cxn modelId="{419859A0-FB97-4693-881C-7A952B9800D7}" type="presParOf" srcId="{62724289-D59B-4679-AB23-CA15958834F5}" destId="{36E29A8C-BACE-4EB2-9345-805C640DBECC}" srcOrd="12" destOrd="0" presId="urn:microsoft.com/office/officeart/2005/8/layout/radial5"/>
    <dgm:cxn modelId="{F7861210-7AC6-4043-A37C-D8CD9FD67470}" type="presParOf" srcId="{62724289-D59B-4679-AB23-CA15958834F5}" destId="{11034E96-245F-43EC-89A8-A72441EA0352}" srcOrd="13" destOrd="0" presId="urn:microsoft.com/office/officeart/2005/8/layout/radial5"/>
    <dgm:cxn modelId="{11F94EDD-7AF1-4888-8BCE-746EC9B9C47B}" type="presParOf" srcId="{11034E96-245F-43EC-89A8-A72441EA0352}" destId="{958EC4A8-E483-4BA1-B0D2-CE3A3D67133C}" srcOrd="0" destOrd="0" presId="urn:microsoft.com/office/officeart/2005/8/layout/radial5"/>
    <dgm:cxn modelId="{9497D249-391C-418C-A579-30BD7C821D0D}" type="presParOf" srcId="{62724289-D59B-4679-AB23-CA15958834F5}" destId="{B576847C-B325-49D1-A39C-1B05A5BA2463}" srcOrd="14" destOrd="0" presId="urn:microsoft.com/office/officeart/2005/8/layout/radial5"/>
    <dgm:cxn modelId="{900F16CB-2005-47D0-A570-1BD6890F1400}" type="presParOf" srcId="{62724289-D59B-4679-AB23-CA15958834F5}" destId="{D1A91A5D-B181-4A64-8481-E1296A136620}" srcOrd="15" destOrd="0" presId="urn:microsoft.com/office/officeart/2005/8/layout/radial5"/>
    <dgm:cxn modelId="{615437D3-B343-491B-908F-CB9FB8C96D67}" type="presParOf" srcId="{D1A91A5D-B181-4A64-8481-E1296A136620}" destId="{E0EE58CC-2597-4241-9405-B4C3ACA506BA}" srcOrd="0" destOrd="0" presId="urn:microsoft.com/office/officeart/2005/8/layout/radial5"/>
    <dgm:cxn modelId="{78A016BA-0E30-45EA-AF4C-6B2A584D4CE2}" type="presParOf" srcId="{62724289-D59B-4679-AB23-CA15958834F5}" destId="{AAD1001E-07FE-4A17-99E6-F52DC2C48C7B}" srcOrd="16" destOrd="0" presId="urn:microsoft.com/office/officeart/2005/8/layout/radial5"/>
    <dgm:cxn modelId="{E3574ED5-CD63-490D-880A-44019357E0EE}" type="presParOf" srcId="{62724289-D59B-4679-AB23-CA15958834F5}" destId="{E8B26ED3-889B-435F-9EDD-15CF43493AA3}" srcOrd="17" destOrd="0" presId="urn:microsoft.com/office/officeart/2005/8/layout/radial5"/>
    <dgm:cxn modelId="{3A3DD14E-72DE-45B6-8F02-546DFC24BEB7}" type="presParOf" srcId="{E8B26ED3-889B-435F-9EDD-15CF43493AA3}" destId="{BEF92CF8-A721-4334-A14B-711938102C70}" srcOrd="0" destOrd="0" presId="urn:microsoft.com/office/officeart/2005/8/layout/radial5"/>
    <dgm:cxn modelId="{44328376-1CF6-4B5D-BE47-1E6418A326C6}" type="presParOf" srcId="{62724289-D59B-4679-AB23-CA15958834F5}" destId="{F5C5B763-6BD9-43BD-8B13-85670F63A2E1}" srcOrd="18" destOrd="0" presId="urn:microsoft.com/office/officeart/2005/8/layout/radial5"/>
    <dgm:cxn modelId="{62FFC36B-759A-4555-90B8-699EE2F0F9D8}" type="presParOf" srcId="{62724289-D59B-4679-AB23-CA15958834F5}" destId="{DBF1D912-18D4-4127-BA73-086C837E6461}" srcOrd="19" destOrd="0" presId="urn:microsoft.com/office/officeart/2005/8/layout/radial5"/>
    <dgm:cxn modelId="{63F36A82-BD78-4B66-8479-A85D3D1EEFD9}" type="presParOf" srcId="{DBF1D912-18D4-4127-BA73-086C837E6461}" destId="{B2EBBD18-6DC3-43F7-8EE4-7DAED8661B45}" srcOrd="0" destOrd="0" presId="urn:microsoft.com/office/officeart/2005/8/layout/radial5"/>
    <dgm:cxn modelId="{F5FA9461-07B5-49F8-8F28-C78F3CB6BB9F}" type="presParOf" srcId="{62724289-D59B-4679-AB23-CA15958834F5}" destId="{DEA9CF14-3BF6-4580-B07A-B5436A003C8D}" srcOrd="20" destOrd="0" presId="urn:microsoft.com/office/officeart/2005/8/layout/radial5"/>
    <dgm:cxn modelId="{58FCEAD8-031C-4BCD-8A55-4D9763DD881D}" type="presParOf" srcId="{62724289-D59B-4679-AB23-CA15958834F5}" destId="{046BCF90-2583-4210-8620-CBCF9C579D85}" srcOrd="21" destOrd="0" presId="urn:microsoft.com/office/officeart/2005/8/layout/radial5"/>
    <dgm:cxn modelId="{9A992FBA-906F-4273-B0B8-BB9AE9276C2C}" type="presParOf" srcId="{046BCF90-2583-4210-8620-CBCF9C579D85}" destId="{602F4AC8-CB46-4EB0-9ADC-79175D3D7C0F}" srcOrd="0" destOrd="0" presId="urn:microsoft.com/office/officeart/2005/8/layout/radial5"/>
    <dgm:cxn modelId="{8C8425D5-50B2-410D-9907-4D5A4DB9D9E0}" type="presParOf" srcId="{62724289-D59B-4679-AB23-CA15958834F5}" destId="{8A43D0DD-A9DB-495D-8C7D-12453756A1F9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FC059-DEF4-4DAA-91AD-DD360A49A384}">
      <dsp:nvSpPr>
        <dsp:cNvPr id="0" name=""/>
        <dsp:cNvSpPr/>
      </dsp:nvSpPr>
      <dsp:spPr>
        <a:xfrm>
          <a:off x="330040" y="5295"/>
          <a:ext cx="2306779" cy="23067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воспитания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040" y="5295"/>
        <a:ext cx="2306779" cy="2306779"/>
      </dsp:txXfrm>
    </dsp:sp>
    <dsp:sp modelId="{5EDA07FB-D020-46DD-90A2-1D66392F1045}">
      <dsp:nvSpPr>
        <dsp:cNvPr id="0" name=""/>
        <dsp:cNvSpPr/>
      </dsp:nvSpPr>
      <dsp:spPr>
        <a:xfrm>
          <a:off x="814464" y="2499385"/>
          <a:ext cx="1337932" cy="133793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814464" y="2499385"/>
        <a:ext cx="1337932" cy="1337932"/>
      </dsp:txXfrm>
    </dsp:sp>
    <dsp:sp modelId="{3235EEA2-075C-485D-BB94-D7AB677432C4}">
      <dsp:nvSpPr>
        <dsp:cNvPr id="0" name=""/>
        <dsp:cNvSpPr/>
      </dsp:nvSpPr>
      <dsp:spPr>
        <a:xfrm>
          <a:off x="330040" y="4024628"/>
          <a:ext cx="2306779" cy="23067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обучения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040" y="4024628"/>
        <a:ext cx="2306779" cy="2306779"/>
      </dsp:txXfrm>
    </dsp:sp>
    <dsp:sp modelId="{90C6C791-F6EA-4BA2-A198-B41812E810F9}">
      <dsp:nvSpPr>
        <dsp:cNvPr id="0" name=""/>
        <dsp:cNvSpPr/>
      </dsp:nvSpPr>
      <dsp:spPr>
        <a:xfrm>
          <a:off x="2982837" y="2739290"/>
          <a:ext cx="733555" cy="858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982837" y="2739290"/>
        <a:ext cx="733555" cy="858122"/>
      </dsp:txXfrm>
    </dsp:sp>
    <dsp:sp modelId="{2764C289-7AA9-40CC-B462-995B6731705C}">
      <dsp:nvSpPr>
        <dsp:cNvPr id="0" name=""/>
        <dsp:cNvSpPr/>
      </dsp:nvSpPr>
      <dsp:spPr>
        <a:xfrm>
          <a:off x="4020888" y="861572"/>
          <a:ext cx="4613559" cy="46135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Объект  и предмет народной  педагогики</a:t>
          </a:r>
          <a:endParaRPr lang="ru-RU" sz="4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0888" y="861572"/>
        <a:ext cx="4613559" cy="4613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802D7C-0D99-4035-A67F-B6CBB5A13E82}">
      <dsp:nvSpPr>
        <dsp:cNvPr id="0" name=""/>
        <dsp:cNvSpPr/>
      </dsp:nvSpPr>
      <dsp:spPr>
        <a:xfrm>
          <a:off x="4467018" y="2998710"/>
          <a:ext cx="1068714" cy="1068714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Средства воспитания народной педагогики</a:t>
          </a:r>
          <a:endParaRPr lang="ru-RU" sz="1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7018" y="2998710"/>
        <a:ext cx="1068714" cy="1068714"/>
      </dsp:txXfrm>
    </dsp:sp>
    <dsp:sp modelId="{AC29A681-2AEA-4577-8B53-7B0CDD6AEC88}">
      <dsp:nvSpPr>
        <dsp:cNvPr id="0" name=""/>
        <dsp:cNvSpPr/>
      </dsp:nvSpPr>
      <dsp:spPr>
        <a:xfrm rot="16056619">
          <a:off x="4504955" y="2011954"/>
          <a:ext cx="881045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6056619">
        <a:off x="4504955" y="2011954"/>
        <a:ext cx="881045" cy="363363"/>
      </dsp:txXfrm>
    </dsp:sp>
    <dsp:sp modelId="{8CFAC809-4882-439A-A997-265AB26DC7D7}">
      <dsp:nvSpPr>
        <dsp:cNvPr id="0" name=""/>
        <dsp:cNvSpPr/>
      </dsp:nvSpPr>
      <dsp:spPr>
        <a:xfrm>
          <a:off x="4213984" y="2958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труд на пользу своему народу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3984" y="2958"/>
        <a:ext cx="1335893" cy="1335893"/>
      </dsp:txXfrm>
    </dsp:sp>
    <dsp:sp modelId="{C5929E94-E7E9-492D-8E8C-14C3378BD935}">
      <dsp:nvSpPr>
        <dsp:cNvPr id="0" name=""/>
        <dsp:cNvSpPr/>
      </dsp:nvSpPr>
      <dsp:spPr>
        <a:xfrm rot="18087828">
          <a:off x="5261291" y="2232361"/>
          <a:ext cx="849702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995"/>
            <a:satOff val="-258"/>
            <a:lumOff val="259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087828">
        <a:off x="5261291" y="2232361"/>
        <a:ext cx="849702" cy="363363"/>
      </dsp:txXfrm>
    </dsp:sp>
    <dsp:sp modelId="{65F68399-AFE5-4B1C-9BBF-CE151ABAEB1D}">
      <dsp:nvSpPr>
        <dsp:cNvPr id="0" name=""/>
        <dsp:cNvSpPr/>
      </dsp:nvSpPr>
      <dsp:spPr>
        <a:xfrm>
          <a:off x="5797795" y="472099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родной язык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7795" y="472099"/>
        <a:ext cx="1335893" cy="1335893"/>
      </dsp:txXfrm>
    </dsp:sp>
    <dsp:sp modelId="{77FFAC32-2AA2-42C0-B63E-0DD09A73BC05}">
      <dsp:nvSpPr>
        <dsp:cNvPr id="0" name=""/>
        <dsp:cNvSpPr/>
      </dsp:nvSpPr>
      <dsp:spPr>
        <a:xfrm rot="20150672">
          <a:off x="5771222" y="2817151"/>
          <a:ext cx="842706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9991"/>
            <a:satOff val="-516"/>
            <a:lumOff val="5183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0150672">
        <a:off x="5771222" y="2817151"/>
        <a:ext cx="842706" cy="363363"/>
      </dsp:txXfrm>
    </dsp:sp>
    <dsp:sp modelId="{41DB951D-60A1-4C79-B749-F0B9375802DF}">
      <dsp:nvSpPr>
        <dsp:cNvPr id="0" name=""/>
        <dsp:cNvSpPr/>
      </dsp:nvSpPr>
      <dsp:spPr>
        <a:xfrm>
          <a:off x="6881244" y="1722465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изучение истории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родного края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1244" y="1722465"/>
        <a:ext cx="1335893" cy="1335893"/>
      </dsp:txXfrm>
    </dsp:sp>
    <dsp:sp modelId="{55A266DE-4BA9-4112-BC30-E20C92BEFC0B}">
      <dsp:nvSpPr>
        <dsp:cNvPr id="0" name=""/>
        <dsp:cNvSpPr/>
      </dsp:nvSpPr>
      <dsp:spPr>
        <a:xfrm rot="605043">
          <a:off x="5872726" y="3582912"/>
          <a:ext cx="861058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9986"/>
            <a:satOff val="-774"/>
            <a:lumOff val="7775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605043">
        <a:off x="5872726" y="3582912"/>
        <a:ext cx="861058" cy="363363"/>
      </dsp:txXfrm>
    </dsp:sp>
    <dsp:sp modelId="{5EECD486-C029-41A3-AC71-6D0CC9D289D2}">
      <dsp:nvSpPr>
        <dsp:cNvPr id="0" name=""/>
        <dsp:cNvSpPr/>
      </dsp:nvSpPr>
      <dsp:spPr>
        <a:xfrm>
          <a:off x="7116700" y="3360098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2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Народные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песни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16700" y="3360098"/>
        <a:ext cx="1335893" cy="1335893"/>
      </dsp:txXfrm>
    </dsp:sp>
    <dsp:sp modelId="{D51556FC-DB71-4EAA-B043-600C22868837}">
      <dsp:nvSpPr>
        <dsp:cNvPr id="0" name=""/>
        <dsp:cNvSpPr/>
      </dsp:nvSpPr>
      <dsp:spPr>
        <a:xfrm rot="2619406">
          <a:off x="5533541" y="4287695"/>
          <a:ext cx="898213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9981"/>
            <a:satOff val="-1032"/>
            <a:lumOff val="1036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619406">
        <a:off x="5533541" y="4287695"/>
        <a:ext cx="898213" cy="363363"/>
      </dsp:txXfrm>
    </dsp:sp>
    <dsp:sp modelId="{84E79CBF-B953-4C7C-BA83-2C75288953A2}">
      <dsp:nvSpPr>
        <dsp:cNvPr id="0" name=""/>
        <dsp:cNvSpPr/>
      </dsp:nvSpPr>
      <dsp:spPr>
        <a:xfrm>
          <a:off x="6429408" y="4865059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Хоровод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, подвижные, состязательные игры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9408" y="4865059"/>
        <a:ext cx="1335893" cy="1335893"/>
      </dsp:txXfrm>
    </dsp:sp>
    <dsp:sp modelId="{3344376E-EA24-4EB7-B373-938033556EE8}">
      <dsp:nvSpPr>
        <dsp:cNvPr id="0" name=""/>
        <dsp:cNvSpPr/>
      </dsp:nvSpPr>
      <dsp:spPr>
        <a:xfrm rot="4579607">
          <a:off x="4860580" y="4707798"/>
          <a:ext cx="941561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49976"/>
            <a:satOff val="-1290"/>
            <a:lumOff val="12958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579607">
        <a:off x="4860580" y="4707798"/>
        <a:ext cx="941561" cy="363363"/>
      </dsp:txXfrm>
    </dsp:sp>
    <dsp:sp modelId="{36E29A8C-BACE-4EB2-9345-805C640DBECC}">
      <dsp:nvSpPr>
        <dsp:cNvPr id="0" name=""/>
        <dsp:cNvSpPr/>
      </dsp:nvSpPr>
      <dsp:spPr>
        <a:xfrm>
          <a:off x="5037577" y="5759534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Народные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танцы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37577" y="5759534"/>
        <a:ext cx="1335893" cy="1335893"/>
      </dsp:txXfrm>
    </dsp:sp>
    <dsp:sp modelId="{11034E96-245F-43EC-89A8-A72441EA0352}">
      <dsp:nvSpPr>
        <dsp:cNvPr id="0" name=""/>
        <dsp:cNvSpPr/>
      </dsp:nvSpPr>
      <dsp:spPr>
        <a:xfrm rot="6490594">
          <a:off x="4066985" y="4708849"/>
          <a:ext cx="977387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9972"/>
            <a:satOff val="-1548"/>
            <a:lumOff val="1555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6490594">
        <a:off x="4066985" y="4708849"/>
        <a:ext cx="977387" cy="363363"/>
      </dsp:txXfrm>
    </dsp:sp>
    <dsp:sp modelId="{B576847C-B325-49D1-A39C-1B05A5BA2463}">
      <dsp:nvSpPr>
        <dsp:cNvPr id="0" name=""/>
        <dsp:cNvSpPr/>
      </dsp:nvSpPr>
      <dsp:spPr>
        <a:xfrm>
          <a:off x="3383105" y="5759534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народные обычаи, обряды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3105" y="5759534"/>
        <a:ext cx="1335893" cy="1335893"/>
      </dsp:txXfrm>
    </dsp:sp>
    <dsp:sp modelId="{D1A91A5D-B181-4A64-8481-E1296A136620}">
      <dsp:nvSpPr>
        <dsp:cNvPr id="0" name=""/>
        <dsp:cNvSpPr/>
      </dsp:nvSpPr>
      <dsp:spPr>
        <a:xfrm rot="8370382">
          <a:off x="3280437" y="4251558"/>
          <a:ext cx="995096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9967"/>
            <a:satOff val="-1806"/>
            <a:lumOff val="1814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8370382">
        <a:off x="3280437" y="4251558"/>
        <a:ext cx="995096" cy="363363"/>
      </dsp:txXfrm>
    </dsp:sp>
    <dsp:sp modelId="{AAD1001E-07FE-4A17-99E6-F52DC2C48C7B}">
      <dsp:nvSpPr>
        <dsp:cNvPr id="0" name=""/>
        <dsp:cNvSpPr/>
      </dsp:nvSpPr>
      <dsp:spPr>
        <a:xfrm>
          <a:off x="1991274" y="4865059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8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пословицы, поговорки, загадки, сказки, былины, сказания, легенды, притчи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274" y="4865059"/>
        <a:ext cx="1335893" cy="1335893"/>
      </dsp:txXfrm>
    </dsp:sp>
    <dsp:sp modelId="{E8B26ED3-889B-435F-9EDD-15CF43493AA3}">
      <dsp:nvSpPr>
        <dsp:cNvPr id="0" name=""/>
        <dsp:cNvSpPr/>
      </dsp:nvSpPr>
      <dsp:spPr>
        <a:xfrm rot="10243231">
          <a:off x="3085377" y="3583587"/>
          <a:ext cx="989676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79962"/>
            <a:satOff val="-2064"/>
            <a:lumOff val="20733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243231">
        <a:off x="3085377" y="3583587"/>
        <a:ext cx="989676" cy="363363"/>
      </dsp:txXfrm>
    </dsp:sp>
    <dsp:sp modelId="{F5C5B763-6BD9-43BD-8B13-85670F63A2E1}">
      <dsp:nvSpPr>
        <dsp:cNvPr id="0" name=""/>
        <dsp:cNvSpPr/>
      </dsp:nvSpPr>
      <dsp:spPr>
        <a:xfrm>
          <a:off x="1303981" y="3360098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Фольклор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981" y="3360098"/>
        <a:ext cx="1335893" cy="1335893"/>
      </dsp:txXfrm>
    </dsp:sp>
    <dsp:sp modelId="{DBF1D912-18D4-4127-BA73-086C837E6461}">
      <dsp:nvSpPr>
        <dsp:cNvPr id="0" name=""/>
        <dsp:cNvSpPr/>
      </dsp:nvSpPr>
      <dsp:spPr>
        <a:xfrm rot="12134582">
          <a:off x="3210098" y="2815655"/>
          <a:ext cx="962645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89958"/>
            <a:satOff val="-2322"/>
            <a:lumOff val="23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134582">
        <a:off x="3210098" y="2815655"/>
        <a:ext cx="962645" cy="363363"/>
      </dsp:txXfrm>
    </dsp:sp>
    <dsp:sp modelId="{DEA9CF14-3BF6-4580-B07A-B5436A003C8D}">
      <dsp:nvSpPr>
        <dsp:cNvPr id="0" name=""/>
        <dsp:cNvSpPr/>
      </dsp:nvSpPr>
      <dsp:spPr>
        <a:xfrm>
          <a:off x="1539437" y="1722465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6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Природа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9437" y="1722465"/>
        <a:ext cx="1335893" cy="1335893"/>
      </dsp:txXfrm>
    </dsp:sp>
    <dsp:sp modelId="{046BCF90-2583-4210-8620-CBCF9C579D85}">
      <dsp:nvSpPr>
        <dsp:cNvPr id="0" name=""/>
        <dsp:cNvSpPr/>
      </dsp:nvSpPr>
      <dsp:spPr>
        <a:xfrm rot="14066559">
          <a:off x="3739226" y="2230438"/>
          <a:ext cx="921781" cy="363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9953"/>
            <a:satOff val="-2580"/>
            <a:lumOff val="259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4066559">
        <a:off x="3739226" y="2230438"/>
        <a:ext cx="921781" cy="363363"/>
      </dsp:txXfrm>
    </dsp:sp>
    <dsp:sp modelId="{8A43D0DD-A9DB-495D-8C7D-12453756A1F9}">
      <dsp:nvSpPr>
        <dsp:cNvPr id="0" name=""/>
        <dsp:cNvSpPr/>
      </dsp:nvSpPr>
      <dsp:spPr>
        <a:xfrm>
          <a:off x="2622886" y="472099"/>
          <a:ext cx="1335893" cy="133589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Русская  литература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2886" y="472099"/>
        <a:ext cx="1335893" cy="133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17033"/>
            <a:ext cx="84582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№1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РМО познавательного развития   с этнокультурным  компонентом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309634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«Концепция  и средства  воспитания   народной  педагогики»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047.radikal.ru/1304/3e/d9299b46f038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085184"/>
            <a:ext cx="29523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589240"/>
            <a:ext cx="51125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№1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 воспитатель-Потакуева О.А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37112"/>
            <a:ext cx="2302450" cy="2088232"/>
          </a:xfrm>
          <a:prstGeom prst="rect">
            <a:avLst/>
          </a:prstGeom>
        </p:spPr>
      </p:pic>
      <p:pic>
        <p:nvPicPr>
          <p:cNvPr id="5" name="Содержимо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106234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6672"/>
            <a:ext cx="2448272" cy="15201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612576" y="-243408"/>
          <a:ext cx="9756576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515672" cy="6264696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Язык  народа – лучший, никогда не увядающий и вечно вновь распускающийся цвет всей его духовной жизни. В языке одухотворяется весь народ и вся его родина. Язык есть самая живая, самая обильная и прочная связь, соединяющая отжившие, живущие и будущие поколения народа в одно великое историческое живое звено, целое. Он не только выражает собою жизненность народа, но есть именно эта самая жизнь. Когда исчезает народный язык, – народа нет более!».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К.Д.Ушинский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7859216" cy="56034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Концепция народной  педагогики  </a:t>
            </a:r>
            <a:r>
              <a:rPr lang="ru-RU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рассматривает педагогическое  воззрения народа как  </a:t>
            </a:r>
            <a:r>
              <a:rPr lang="ru-RU" sz="4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выражение практичной  народной философии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как веками накопленного </a:t>
            </a:r>
            <a:r>
              <a:rPr lang="ru-RU" sz="4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коллективного  опыта народных  масс по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воспитанию  и обучению  молодого поколения,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гениально воплощённых в разнообразных памятниках устного народного  творчества.</a:t>
            </a:r>
            <a:r>
              <a:rPr lang="ru-RU" sz="4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методы воспитания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разъяснение,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приучение,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поощрение, одобрение,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убеждение,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пример,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упражнения,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намёк, укор,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осуждение,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наказание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03648" y="1700808"/>
            <a:ext cx="648072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народа – своя народная педагогика, свой язык, но средства воспитания очень схожи </a:t>
            </a:r>
          </a:p>
          <a:p>
            <a:pPr algn="ctr"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mamachita.ru/uploads/pages/pages-mrKD2wUw2U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2736304" cy="18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Пословицы и поговорки –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народная мудрость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481778" cy="554357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Поговорки и пословицы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один из самых активных и широко распространенных памятников устного народного поэтического творчества. В них народ на протяжении веков обобщал свой социально-исторический опыт.  </a:t>
            </a:r>
          </a:p>
          <a:p>
            <a:pPr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Поговорки и пословицы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имеют афористическую форму и поучительное содержание, выражают думы и чаяния народа, его взгляды на явления общественной жизни, его эмпирически сложившееся представление о воспитании молодого поколения.  </a:t>
            </a:r>
          </a:p>
          <a:p>
            <a:pPr algn="just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На поговорках, пословицах, изречениях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училось и воспитывалось не одно поколение людей, более того, некоторые пословицы стали девизом в жизни великих людей.</a:t>
            </a:r>
          </a:p>
          <a:p>
            <a:endParaRPr lang="ru-RU" dirty="0"/>
          </a:p>
        </p:txBody>
      </p:sp>
      <p:pic>
        <p:nvPicPr>
          <p:cNvPr id="4" name="Picture 3" descr="C:\Users\User\Pictures\1005498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285992"/>
            <a:ext cx="184514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60648"/>
            <a:ext cx="8075240" cy="581947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еды не будет беседы  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 торговле дружбы нет  </a:t>
            </a:r>
          </a:p>
          <a:p>
            <a:pPr lvl="0"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Беда голова от уст </a:t>
            </a:r>
          </a:p>
          <a:p>
            <a:pPr lvl="0" algn="just"/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Ворона называет своих птенцов беленькими, еж называет своих детей нежненькими  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Не бойся темной тучи и говорливого, а бойся белой тучи и молчаливого  </a:t>
            </a:r>
          </a:p>
          <a:p>
            <a:pPr lvl="0" algn="just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Если женятся двое хороших - будет счастье, если женятся хороший и дурной - будет беда, если женятся двое дурных - будет война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Pictures\pos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267075" cy="3095625"/>
          </a:xfrm>
          <a:prstGeom prst="rect">
            <a:avLst/>
          </a:prstGeom>
          <a:noFill/>
        </p:spPr>
      </p:pic>
      <p:pic>
        <p:nvPicPr>
          <p:cNvPr id="2054" name="Picture 6" descr="C:\Users\User\Pictures\poslovica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838575" cy="3543300"/>
          </a:xfrm>
          <a:prstGeom prst="rect">
            <a:avLst/>
          </a:prstGeom>
          <a:noFill/>
        </p:spPr>
      </p:pic>
      <p:pic>
        <p:nvPicPr>
          <p:cNvPr id="2055" name="Picture 7" descr="C:\Users\User\Pictures\victorina_poslovi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3441885" cy="3429808"/>
          </a:xfrm>
          <a:prstGeom prst="rect">
            <a:avLst/>
          </a:prstGeom>
          <a:noFill/>
        </p:spPr>
      </p:pic>
      <p:pic>
        <p:nvPicPr>
          <p:cNvPr id="2056" name="Picture 8" descr="C:\Users\User\Pictures\poslovitsi-o-rod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3082698" cy="2647717"/>
          </a:xfrm>
          <a:prstGeom prst="rect">
            <a:avLst/>
          </a:prstGeom>
          <a:noFill/>
        </p:spPr>
      </p:pic>
      <p:pic>
        <p:nvPicPr>
          <p:cNvPr id="10" name="Picture 3" descr="C:\Users\User\Pictures\pogovorki-i-poslovitsy-o-zdoro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928670"/>
            <a:ext cx="1536301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5743577" cy="4095750"/>
          </a:xfrm>
          <a:prstGeom prst="rect">
            <a:avLst/>
          </a:prstGeom>
          <a:noFill/>
        </p:spPr>
      </p:pic>
      <p:pic>
        <p:nvPicPr>
          <p:cNvPr id="3075" name="Picture 3" descr="C:\Users\User\Picture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5572164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096000" cy="4219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143512"/>
            <a:ext cx="835824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внимание </a:t>
            </a:r>
            <a:endParaRPr lang="ru-RU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496944" cy="619268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Народная педагогика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это проверенная жизнь, в воспитательной практике, передаваемая из поколения в поколение, вышедшая из распространенного народного опыта как бы книга идей, мыслей, нравоучений, примеров воспитания, средств воспитания.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 родник мудрости, здоровой нравственности. В основе ее лежат человечность, милосердие, уважение к людям, скромность, порядочность.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Народная педагогика служит базой, основой и научной педагогике.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04665"/>
            <a:ext cx="8784976" cy="374441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b="1" dirty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педагогика: </a:t>
            </a:r>
            <a:r>
              <a:rPr lang="ru-RU" b="1" dirty="0" smtClean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ее </a:t>
            </a:r>
            <a:r>
              <a:rPr lang="ru-RU" b="1" dirty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сущность и роль в развитии педагогической науки и воспитательной практике.</a:t>
            </a:r>
            <a:r>
              <a:rPr lang="ru-RU" sz="4800" b="1" dirty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1430">
                  <a:solidFill>
                    <a:srgbClr val="4D4D4D"/>
                  </a:solidFill>
                </a:ln>
                <a:solidFill>
                  <a:srgbClr val="9966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800" b="1" dirty="0">
              <a:ln w="11430">
                <a:solidFill>
                  <a:srgbClr val="4D4D4D"/>
                </a:solidFill>
              </a:ln>
              <a:solidFill>
                <a:srgbClr val="9966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s://filed8-23.my.mail.ru/pic?url=http%3A%2F%2Fimg1.liveinternet.ru%2Fimages%2Fattach%2Fb%2F4%2F117%2F190%2F117190289_31.jpg&amp;mw=&amp;mh=&amp;sig=1167a4995fa655f2008de4f5d03a6f6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7623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mesk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448272" cy="311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2276873"/>
            <a:ext cx="29523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Ян </a:t>
            </a:r>
            <a:r>
              <a:rPr lang="ru-RU" dirty="0" err="1" smtClean="0"/>
              <a:t>Амос</a:t>
            </a:r>
            <a:r>
              <a:rPr lang="ru-RU" dirty="0" smtClean="0"/>
              <a:t> Каменский</a:t>
            </a:r>
          </a:p>
          <a:p>
            <a:r>
              <a:rPr lang="ru-RU" dirty="0" smtClean="0"/>
              <a:t>      (1592- 670)</a:t>
            </a:r>
            <a:endParaRPr lang="ru-RU" dirty="0"/>
          </a:p>
        </p:txBody>
      </p:sp>
      <p:pic>
        <p:nvPicPr>
          <p:cNvPr id="5" name="Рисунок 4" descr="i010-001-250175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2656"/>
            <a:ext cx="2495077" cy="2907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836712"/>
            <a:ext cx="273630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Константин Дмитриевич</a:t>
            </a:r>
          </a:p>
          <a:p>
            <a:pPr algn="ctr"/>
            <a:r>
              <a:rPr lang="ru-RU" dirty="0" smtClean="0"/>
              <a:t>Ушинский </a:t>
            </a:r>
          </a:p>
          <a:p>
            <a:pPr algn="ctr"/>
            <a:r>
              <a:rPr lang="ru-RU" dirty="0" smtClean="0"/>
              <a:t>(1824-1871)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717032"/>
            <a:ext cx="871296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Ученые изучающие вопросы народной педагогики.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i_005.jpg"/>
          <p:cNvPicPr>
            <a:picLocks noChangeAspect="1"/>
          </p:cNvPicPr>
          <p:nvPr/>
        </p:nvPicPr>
        <p:blipFill>
          <a:blip r:embed="rId4" cstate="print"/>
          <a:srcRect b="3582"/>
          <a:stretch>
            <a:fillRect/>
          </a:stretch>
        </p:blipFill>
        <p:spPr>
          <a:xfrm>
            <a:off x="395536" y="4365104"/>
            <a:ext cx="1584176" cy="2075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195736" y="4365105"/>
            <a:ext cx="1800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Виноградов  Г.С.</a:t>
            </a:r>
          </a:p>
          <a:p>
            <a:pPr algn="ctr"/>
            <a:r>
              <a:rPr lang="ru-RU" sz="1600" b="1" dirty="0" smtClean="0"/>
              <a:t>   (1886-1942)</a:t>
            </a:r>
            <a:endParaRPr lang="ru-RU" sz="1600" b="1" dirty="0"/>
          </a:p>
        </p:txBody>
      </p:sp>
      <p:pic>
        <p:nvPicPr>
          <p:cNvPr id="11" name="Содержимое 4" descr="волков_г_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437112"/>
            <a:ext cx="154130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5805265"/>
            <a:ext cx="1872208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Волков  Г. Н.</a:t>
            </a:r>
          </a:p>
          <a:p>
            <a:pPr algn="ctr"/>
            <a:r>
              <a:rPr lang="ru-RU" sz="1600" b="1" dirty="0" smtClean="0"/>
              <a:t>(1927-2010)</a:t>
            </a:r>
          </a:p>
          <a:p>
            <a:r>
              <a:rPr lang="ru-RU" sz="1400" dirty="0" smtClean="0"/>
              <a:t>                 </a:t>
            </a:r>
            <a:endParaRPr lang="ru-RU" sz="1400" dirty="0"/>
          </a:p>
        </p:txBody>
      </p:sp>
      <p:pic>
        <p:nvPicPr>
          <p:cNvPr id="13" name="Содержимое 6" descr="Филон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48264" y="4365104"/>
            <a:ext cx="1656185" cy="222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796136" y="5949280"/>
            <a:ext cx="165618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Филонов  Г.Н.</a:t>
            </a:r>
          </a:p>
          <a:p>
            <a:pPr algn="ctr"/>
            <a:r>
              <a:rPr lang="ru-RU" sz="1600" b="1" dirty="0" smtClean="0"/>
              <a:t>   (1922-?) </a:t>
            </a:r>
            <a:endParaRPr lang="ru-RU" sz="1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91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Педагоги, чьи имена известны всему миру, указывали на огромную роль воспитания в раннем детстве.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fff0b-7fa6-4826-a82d-bc47bdc627b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636912"/>
            <a:ext cx="2376264" cy="294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18-22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2095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uhomlinsk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556792"/>
            <a:ext cx="2016224" cy="290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5733256"/>
            <a:ext cx="19419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Крупская Н.К.</a:t>
            </a:r>
          </a:p>
          <a:p>
            <a:pPr algn="ctr"/>
            <a:r>
              <a:rPr lang="ru-RU" dirty="0" smtClean="0"/>
              <a:t>(1869-1939)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725144"/>
            <a:ext cx="201561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Макаренко А.С.</a:t>
            </a:r>
          </a:p>
          <a:p>
            <a:pPr algn="ctr"/>
            <a:r>
              <a:rPr lang="ru-RU" dirty="0" smtClean="0"/>
              <a:t>(1888-1939)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869161"/>
            <a:ext cx="25922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Сухомлинский В.А. </a:t>
            </a:r>
          </a:p>
          <a:p>
            <a:pPr algn="ctr"/>
            <a:r>
              <a:rPr lang="ru-RU" dirty="0" smtClean="0"/>
              <a:t>(1918-1970)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Народная  педагогика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 это совокупность знаний и навыков воспитания, передающаяся в этнокультурных традициях, народном поэтическом и художественном творчестве, устойчивых форм общения и взаимодействия детей друг с другом и с взрослыми.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92696"/>
            <a:ext cx="41398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Программы:</a:t>
            </a:r>
            <a:endParaRPr lang="ru-RU" sz="3600" dirty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User\Pictures\img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643314"/>
            <a:ext cx="2093909" cy="2960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Users\User\Pictures\img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1589484" cy="22860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C:\Users\User\Pictures\img320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1314260" cy="1877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 descr="C:\Users\User\Pictures\img320 - коп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1908175" cy="2762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1" name="Picture 7" descr="C:\Users\User\Pictures\img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357298"/>
            <a:ext cx="2171250" cy="3010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2" name="Picture 8" descr="C:\Users\User\Pictures\img3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0042"/>
            <a:ext cx="1928826" cy="2747242"/>
          </a:xfrm>
          <a:prstGeom prst="rect">
            <a:avLst/>
          </a:prstGeom>
          <a:noFill/>
        </p:spPr>
      </p:pic>
      <p:pic>
        <p:nvPicPr>
          <p:cNvPr id="5" name="Рисунок 4" descr="efdd1850e1c16f01fdda60bd41356b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1142984"/>
            <a:ext cx="122079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\Pictures\img320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786190"/>
            <a:ext cx="1908175" cy="26908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arnasse.ru/upload/comments/b01323093a284dd19cb572405173cc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1800199" cy="16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funlib.ru/cimg/2014/101322/03032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1656184" cy="151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332656"/>
          <a:ext cx="8964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Характерные особенности и  отличительные  черты  народной  педагогики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Синкретизм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диалекты, типичные народные  приметы и выражения;</a:t>
            </a:r>
          </a:p>
          <a:p>
            <a:pPr algn="just"/>
            <a:r>
              <a:rPr lang="ru-RU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Коллективность творческих  основ;</a:t>
            </a:r>
          </a:p>
          <a:p>
            <a:pPr algn="just"/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Народная педагогика тесно  связана  с  этнографией  и  языкознанием;</a:t>
            </a:r>
          </a:p>
          <a:p>
            <a:pPr algn="just"/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Связь  с  жизнью, с практикой обучения  и воспитания молодого поколения;</a:t>
            </a:r>
          </a:p>
          <a:p>
            <a:pPr algn="just"/>
            <a:r>
              <a:rPr lang="ru-RU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Народная педагогика подвержена  взаимовлиянию  и  взаимообогащению.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579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Заседание №1  РМО познавательного развития   с этнокультурным  компонентом </vt:lpstr>
      <vt:lpstr>Слайд 2</vt:lpstr>
      <vt:lpstr>   Народная педагогика:   ее сущность и роль в развитии педагогической науки и воспитательной практике. </vt:lpstr>
      <vt:lpstr>Слайд 4</vt:lpstr>
      <vt:lpstr>Педагоги, чьи имена известны всему миру, указывали на огромную роль воспитания в раннем детстве.</vt:lpstr>
      <vt:lpstr>Народная  педагогика</vt:lpstr>
      <vt:lpstr>Слайд 7</vt:lpstr>
      <vt:lpstr>Слайд 8</vt:lpstr>
      <vt:lpstr>Характерные особенности и  отличительные  черты  народной  педагогики </vt:lpstr>
      <vt:lpstr>Слайд 10</vt:lpstr>
      <vt:lpstr>Слайд 11</vt:lpstr>
      <vt:lpstr>Слайд 12</vt:lpstr>
      <vt:lpstr>  методы воспитания </vt:lpstr>
      <vt:lpstr>Слайд 14</vt:lpstr>
      <vt:lpstr>Пословицы и поговорки –  народная мудрость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21</cp:revision>
  <dcterms:created xsi:type="dcterms:W3CDTF">2016-10-09T14:27:45Z</dcterms:created>
  <dcterms:modified xsi:type="dcterms:W3CDTF">2016-10-20T01:39:46Z</dcterms:modified>
</cp:coreProperties>
</file>