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5" r:id="rId5"/>
    <p:sldId id="266" r:id="rId6"/>
    <p:sldId id="263" r:id="rId7"/>
    <p:sldId id="267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9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5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1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CE55-F835-4B97-8771-73A36645F4C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6604-C085-4D7B-99C3-6B2956969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197205"/>
            <a:ext cx="7772400" cy="7279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Старошайговский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 комбинированного вида»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Старошайговского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122" y="1747299"/>
            <a:ext cx="6858000" cy="1655762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«Театральный уголок»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(консультация для родителей)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991" y="4419796"/>
            <a:ext cx="4505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Пьянзина</a:t>
            </a:r>
            <a:r>
              <a:rPr lang="ru-RU" dirty="0" smtClean="0"/>
              <a:t> М.М.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Старошайговский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naselo.ru/upload/iblock/f56/116287_1731334352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691">
            <a:off x="1243681" y="3136306"/>
            <a:ext cx="1960993" cy="3048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486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6"/>
          <a:stretch/>
        </p:blipFill>
        <p:spPr>
          <a:xfrm>
            <a:off x="4911346" y="553640"/>
            <a:ext cx="3879607" cy="1513707"/>
          </a:xfrm>
        </p:spPr>
      </p:pic>
      <p:sp>
        <p:nvSpPr>
          <p:cNvPr id="7" name="Прямоугольник 6"/>
          <p:cNvSpPr/>
          <p:nvPr/>
        </p:nvSpPr>
        <p:spPr>
          <a:xfrm>
            <a:off x="113678" y="6590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доступен и легко применяется в детском саду и дома. Фигурки персонажей одеваются на пальчики. Этот театр помогает развивать речь, мелкую моторику рук, учить общению между взрослыми и сверстниками.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4" y="4666562"/>
            <a:ext cx="2964914" cy="1976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10" y="4711087"/>
            <a:ext cx="2831335" cy="1887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76" y="4666562"/>
            <a:ext cx="2898124" cy="1932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11" y="2182514"/>
            <a:ext cx="4105279" cy="23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39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12" y="1817226"/>
            <a:ext cx="3179421" cy="4000922"/>
          </a:xfrm>
        </p:spPr>
        <p:txBody>
          <a:bodyPr>
            <a:normAutofit lnSpcReduction="10000"/>
          </a:bodyPr>
          <a:lstStyle/>
          <a:p>
            <a:pPr indent="104775"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 вернее было бы сказать, театр теней – очень удивительный и зрелищный вид театрального искусства. Силуэтные картинки или предметы могут быть сделаны из обыкновенной бумаги, кальки или картона. Широко известны теневые представления, в которых с помощью ладоней изображаются различные животные и люди. Этот прием можно смело использовать в театре теней.</a:t>
            </a:r>
          </a:p>
          <a:p>
            <a:pPr indent="104775">
              <a:buFont typeface="Wingdings" panose="05000000000000000000" pitchFamily="2" charset="2"/>
              <a:buNone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4" name="Picture 2" descr="http://ic.pics.livejournal.com/lidavetta/38539182/2007277/2007277_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3512" r="4526" b="4181"/>
          <a:stretch/>
        </p:blipFill>
        <p:spPr bwMode="auto">
          <a:xfrm>
            <a:off x="3987222" y="1817226"/>
            <a:ext cx="4528128" cy="33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52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игрушек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6046" r="27529" b="11597"/>
          <a:stretch/>
        </p:blipFill>
        <p:spPr>
          <a:xfrm>
            <a:off x="91439" y="4145520"/>
            <a:ext cx="3579616" cy="2014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38397" r="25882" b="24671"/>
          <a:stretch/>
        </p:blipFill>
        <p:spPr>
          <a:xfrm>
            <a:off x="3781729" y="2115864"/>
            <a:ext cx="2601694" cy="1465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43162" r="16823" b="17347"/>
          <a:stretch/>
        </p:blipFill>
        <p:spPr>
          <a:xfrm>
            <a:off x="3781729" y="3661943"/>
            <a:ext cx="2668447" cy="1490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56221" r="26235" b="15311"/>
          <a:stretch/>
        </p:blipFill>
        <p:spPr>
          <a:xfrm>
            <a:off x="6515658" y="3740462"/>
            <a:ext cx="2516815" cy="14121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439" y="548176"/>
            <a:ext cx="28346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театре используются самые разнообразные игрушки — фабричные и самоделки, из природного и любого другого материала. Здесь фантазия не ограничивается, главное, чтобы игрушки и поделки устойчиво стояли на столе и не создавали помех при передвижении.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53573" r="12705" b="2309"/>
          <a:stretch/>
        </p:blipFill>
        <p:spPr>
          <a:xfrm>
            <a:off x="6534966" y="5280170"/>
            <a:ext cx="2560562" cy="15108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8" r="7882" b="10602"/>
          <a:stretch/>
        </p:blipFill>
        <p:spPr>
          <a:xfrm>
            <a:off x="6515658" y="2153612"/>
            <a:ext cx="2538805" cy="1427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40582" r="22494"/>
          <a:stretch/>
        </p:blipFill>
        <p:spPr>
          <a:xfrm>
            <a:off x="3671055" y="5233027"/>
            <a:ext cx="2712753" cy="1575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43502" r="16137" b="14793"/>
          <a:stretch/>
        </p:blipFill>
        <p:spPr>
          <a:xfrm>
            <a:off x="4983151" y="417229"/>
            <a:ext cx="2619345" cy="14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35" y="96186"/>
            <a:ext cx="7886700" cy="377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картинок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48776" r="22475" b="16587"/>
          <a:stretch/>
        </p:blipFill>
        <p:spPr>
          <a:xfrm>
            <a:off x="6024534" y="2544864"/>
            <a:ext cx="3026055" cy="13278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3162" r="25294" b="22500"/>
          <a:stretch/>
        </p:blipFill>
        <p:spPr>
          <a:xfrm>
            <a:off x="5980614" y="995813"/>
            <a:ext cx="3055527" cy="1442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22339" r="24353" b="29055"/>
          <a:stretch/>
        </p:blipFill>
        <p:spPr>
          <a:xfrm>
            <a:off x="6171778" y="5271874"/>
            <a:ext cx="2849626" cy="148479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37157" r="22806" b="37087"/>
          <a:stretch/>
        </p:blipFill>
        <p:spPr>
          <a:xfrm>
            <a:off x="6142594" y="3978972"/>
            <a:ext cx="2907995" cy="1186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819" y="684960"/>
            <a:ext cx="34432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картинки — персонажи и декорации нужно сделать двухсторонними, так как неизбежны повороты, а чтобы фигурки не падали, нужны опоры, которые могут быть самыми разнообразными, но обязательно достаточно устойчивыми. Это обеспечивается правильным соотношением веса или площади опоры с высотой картинки. Чем выше картинка, тем больше или весомее нужна площадь опоры.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29" y="1907792"/>
            <a:ext cx="2691511" cy="1693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28" y="3978972"/>
            <a:ext cx="2717086" cy="18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589" y="106943"/>
            <a:ext cx="7886700" cy="4201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436" y="889710"/>
            <a:ext cx="3889562" cy="5683212"/>
          </a:xfrm>
        </p:spPr>
        <p:txBody>
          <a:bodyPr>
            <a:normAutofit/>
          </a:bodyPr>
          <a:lstStyle/>
          <a:p>
            <a:pPr indent="104775"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перчаточные куклы, которые сделаны из твердой головы и приклеенного к ней костюма. Они обычно действуют на ширме, за которой стоит водящий. Таких кукол можно изготовить самостоятельно, используя старые игрушки.</a:t>
            </a:r>
          </a:p>
          <a:p>
            <a:pPr indent="104775">
              <a:buFont typeface="Wingdings" panose="05000000000000000000" pitchFamily="2" charset="2"/>
              <a:buNone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3959"/>
          <a:stretch/>
        </p:blipFill>
        <p:spPr>
          <a:xfrm>
            <a:off x="6103812" y="1097056"/>
            <a:ext cx="2399139" cy="3023124"/>
          </a:xfrm>
          <a:prstGeom prst="rect">
            <a:avLst/>
          </a:prstGeom>
        </p:spPr>
      </p:pic>
      <p:pic>
        <p:nvPicPr>
          <p:cNvPr id="1026" name="Picture 2" descr="E:\DCIM\103MSDCF\DSC036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2" t="22580" r="27620" b="16518"/>
          <a:stretch/>
        </p:blipFill>
        <p:spPr bwMode="auto">
          <a:xfrm>
            <a:off x="3413820" y="3657601"/>
            <a:ext cx="2555992" cy="30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726"/>
            <a:ext cx="7886700" cy="57233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представления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детей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22" y="896069"/>
            <a:ext cx="3885903" cy="268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1"/>
          <a:stretch/>
        </p:blipFill>
        <p:spPr>
          <a:xfrm>
            <a:off x="374575" y="896069"/>
            <a:ext cx="3492347" cy="2664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8" t="10067" r="13182"/>
          <a:stretch/>
        </p:blipFill>
        <p:spPr>
          <a:xfrm>
            <a:off x="269914" y="3894897"/>
            <a:ext cx="3701667" cy="28574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22876" r="25499" b="11765"/>
          <a:stretch/>
        </p:blipFill>
        <p:spPr>
          <a:xfrm>
            <a:off x="4975297" y="3896774"/>
            <a:ext cx="3794128" cy="28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5325"/>
            <a:ext cx="7886700" cy="4881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театрализованных игр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46" y="729205"/>
            <a:ext cx="8750460" cy="5960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уголки для  театрализованных представлений, спектаклей. В них отводится место для режиссёрских игр с пальчиковым, настольным театром.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уголке располагаются: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театров: бибабо, настольный, театр на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др.;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различных игровых позиций: театральный реквизит,  декорации, сценарии,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"/>
          <a:stretch/>
        </p:blipFill>
        <p:spPr>
          <a:xfrm>
            <a:off x="162046" y="4176240"/>
            <a:ext cx="4074289" cy="262967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3959"/>
          <a:stretch/>
        </p:blipFill>
        <p:spPr>
          <a:xfrm>
            <a:off x="4561076" y="4598819"/>
            <a:ext cx="1912296" cy="216668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8" r="55529"/>
          <a:stretch/>
        </p:blipFill>
        <p:spPr>
          <a:xfrm>
            <a:off x="1103636" y="2675181"/>
            <a:ext cx="1855408" cy="140255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13918" r="25937"/>
          <a:stretch/>
        </p:blipFill>
        <p:spPr>
          <a:xfrm>
            <a:off x="4561076" y="2651225"/>
            <a:ext cx="1912295" cy="1815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r="27721"/>
          <a:stretch/>
        </p:blipFill>
        <p:spPr>
          <a:xfrm>
            <a:off x="6898319" y="4649899"/>
            <a:ext cx="2025569" cy="2180947"/>
          </a:xfrm>
          <a:prstGeom prst="rect">
            <a:avLst/>
          </a:prstGeom>
        </p:spPr>
      </p:pic>
      <p:pic>
        <p:nvPicPr>
          <p:cNvPr id="10" name="Picture 2" descr="E:\DCIM\103MSDCF\DSC036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2" t="22580" r="27620" b="16518"/>
          <a:stretch/>
        </p:blipFill>
        <p:spPr bwMode="auto">
          <a:xfrm>
            <a:off x="6898320" y="2520090"/>
            <a:ext cx="1832992" cy="19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363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МДОУ «Старошайговский детский сад №2 комбинированного вида» Старошайговского муниципального района РМ</vt:lpstr>
      <vt:lpstr>Пальчиковый театр</vt:lpstr>
      <vt:lpstr>Теневой театр</vt:lpstr>
      <vt:lpstr>Настольный театр игрушек</vt:lpstr>
      <vt:lpstr>Настольный театр картинок</vt:lpstr>
      <vt:lpstr>Кукольный театр</vt:lpstr>
      <vt:lpstr>Театрализованные представления </vt:lpstr>
      <vt:lpstr>Условия для развития театрализованных игр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«Старошайговский детский сад №2 комбинированного вида» Старошайговского муниципального района РМ</dc:title>
  <dc:creator>1</dc:creator>
  <cp:lastModifiedBy>ДС</cp:lastModifiedBy>
  <cp:revision>7</cp:revision>
  <dcterms:created xsi:type="dcterms:W3CDTF">2016-03-07T10:03:20Z</dcterms:created>
  <dcterms:modified xsi:type="dcterms:W3CDTF">2016-11-10T14:32:00Z</dcterms:modified>
</cp:coreProperties>
</file>